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5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notesSlides/notesSlide6.xml" ContentType="application/vnd.openxmlformats-officedocument.presentationml.notesSlide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notesSlides/notesSlide7.xml" ContentType="application/vnd.openxmlformats-officedocument.presentationml.notesSlide+xml"/>
  <Override PartName="/ppt/ink/ink78.xml" ContentType="application/inkml+xml"/>
  <Override PartName="/ppt/ink/ink79.xml" ContentType="application/inkml+xml"/>
  <Override PartName="/ppt/ink/ink80.xml" ContentType="application/inkml+xml"/>
  <Override PartName="/ppt/notesSlides/notesSlide8.xml" ContentType="application/vnd.openxmlformats-officedocument.presentationml.notesSlide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notesSlides/notesSlide13.xml" ContentType="application/vnd.openxmlformats-officedocument.presentationml.notesSlide+xml"/>
  <Override PartName="/ppt/ink/ink124.xml" ContentType="application/inkml+xml"/>
  <Override PartName="/ppt/ink/ink125.xml" ContentType="application/inkml+xml"/>
  <Override PartName="/ppt/ink/ink126.xml" ContentType="application/inkml+xml"/>
  <Override PartName="/ppt/notesSlides/notesSlide14.xml" ContentType="application/vnd.openxmlformats-officedocument.presentationml.notesSlide+xml"/>
  <Override PartName="/ppt/ink/ink127.xml" ContentType="application/inkml+xml"/>
  <Override PartName="/ppt/ink/ink128.xml" ContentType="application/inkml+xml"/>
  <Override PartName="/ppt/ink/ink129.xml" ContentType="application/inkml+xml"/>
  <Override PartName="/ppt/notesSlides/notesSlide15.xml" ContentType="application/vnd.openxmlformats-officedocument.presentationml.notesSlide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9"/>
  </p:notesMasterIdLst>
  <p:handoutMasterIdLst>
    <p:handoutMasterId r:id="rId70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403" r:id="rId13"/>
    <p:sldId id="404" r:id="rId14"/>
    <p:sldId id="342" r:id="rId15"/>
    <p:sldId id="343" r:id="rId16"/>
    <p:sldId id="348" r:id="rId17"/>
    <p:sldId id="399" r:id="rId18"/>
    <p:sldId id="349" r:id="rId19"/>
    <p:sldId id="350" r:id="rId20"/>
    <p:sldId id="351" r:id="rId21"/>
    <p:sldId id="352" r:id="rId22"/>
    <p:sldId id="353" r:id="rId23"/>
    <p:sldId id="360" r:id="rId24"/>
    <p:sldId id="361" r:id="rId25"/>
    <p:sldId id="362" r:id="rId26"/>
    <p:sldId id="363" r:id="rId27"/>
    <p:sldId id="419" r:id="rId28"/>
    <p:sldId id="365" r:id="rId29"/>
    <p:sldId id="366" r:id="rId30"/>
    <p:sldId id="367" r:id="rId31"/>
    <p:sldId id="400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401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395" r:id="rId6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0000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902" y="114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1:20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24575,'9'-6'0,"0"1"0,1 0 0,-1 1 0,1 0 0,0 0 0,0 1 0,0 1 0,20-3 0,-11 1 0,-1 2 0,0 0 0,0 2 0,0 0 0,0 1 0,1 1 0,21 5 0,48 3 0,381-8 0,-237-4 0,-174-1 0,113-20 0,-106 12 0,73-4 0,8 2 0,36 0 0,-142 14 0,1 1 0,57 12 0,61 16 0,-80-22 0,-51-6 0,49 9 0,-58-8-95,5 4 310,-23-7-255,-1 1-1,0 0 1,1-1 0,-1 1 0,0-1 0,0 1 0,0 0 0,1-1 0,-1 1-1,0-1 1,0 1 0,0 0 0,0-1 0,0 1 0,0 0 0,0-1-1,0 1 1,-1 0 0,1-1 0,0 1 0,0-1 0,0 1 0,-1 0 0,1-1-1,0 1 1,-1-1 0,1 1 0,0-1 0,-1 1 0,1-1 0,-1 1 0,1-1-1,-1 0 1,1 1 0,-1-1 0,0 1 0,-8 9-6786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01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0 24575,'-11'2'0,"1"0"0,-1 1 0,1 0 0,0 1 0,0 0 0,1 1 0,-1 0 0,1 0 0,-10 8 0,14-9 0,0 0 0,0 0 0,1 0 0,0 1 0,-1 0 0,2 0 0,-1 0 0,0 0 0,1 1 0,0-1 0,1 1 0,-1 0 0,1 0 0,0 0 0,0 0 0,1 0 0,0 0 0,0 0 0,0 1 0,1 6 0,0-8 0,0 0 0,1 0 0,0 0 0,0 0 0,0 0 0,0 0 0,1 0 0,0 0 0,0-1 0,0 1 0,1-1 0,-1 1 0,1-1 0,0 0 0,1 0 0,-1 0 0,1-1 0,-1 1 0,1-1 0,0 0 0,0 0 0,0 0 0,1 0 0,-1-1 0,9 3 0,-11-4 0,0 0 0,1 0 0,-1 0 0,0-1 0,1 1 0,-1-1 0,1 1 0,-1-1 0,0 0 0,1 0 0,-1 0 0,1-1 0,-1 1 0,1-1 0,-1 1 0,0-1 0,1 0 0,-1 1 0,0-1 0,0 0 0,3-3 0,-1 1 0,0 0 0,-1 0 0,1-1 0,-1 1 0,0-1 0,0 0 0,0 0 0,-1 0 0,1 0 0,1-6 0,3-6 0,-2 0 0,0 0 0,-1 0 0,-1 0 0,2-25 0,-4 19 0,-1 16 0,0 1 0,0 0 0,0-1 0,1 1 0,0 0 0,2-9 0,-3 14 0,0-1 0,0 1 0,1 0 0,-1 0 0,0 0 0,0 0 0,0 0 0,0-1 0,0 1 0,0 0 0,0 0 0,0 0 0,0 0 0,0 0 0,0 0 0,1 0 0,-1-1 0,0 1 0,0 0 0,0 0 0,0 0 0,0 0 0,0 0 0,0 0 0,1 0 0,-1 0 0,0 0 0,0 0 0,0 0 0,0 0 0,0 0 0,1 0 0,-1 0 0,0 0 0,0 0 0,0 0 0,0 0 0,1 0 0,-1 0 0,0 0 0,0 0 0,0 0 0,0 0 0,0 0 0,0 0 0,1 0 0,-1 0 0,0 0 0,0 0 0,0 1 0,0-1 0,0 0 0,0 0 0,0 0 0,1 0 0,-1 0 0,0 0 0,8 14 0,5 17 0,-13-30 0,43 122 0,51 248 0,-89-342 0,-2-1 0,-1 0 0,-1 1 0,-3 31 0,2-58 0,0 1 0,0-1 0,-1 0 0,1 0 0,-1 0 0,1 0 0,-1 0 0,0 1 0,0-1 0,0 0 0,0 0 0,0-1 0,0 1 0,0 0 0,-1 0 0,1-1 0,-1 1 0,1 0 0,-1-1 0,0 0 0,0 1 0,-3 1 0,2-2 0,0 0 0,0 0 0,0-1 0,-1 1 0,1-1 0,0 0 0,-1 1 0,1-1 0,0-1 0,-1 1 0,1 0 0,0-1 0,-5-1 0,-3-2 0,0 0 0,1 0 0,-1-1 0,1 0 0,0-1 0,1 0 0,-17-14 0,16 11 0,1-1 0,0 1 0,0-1 0,1-1 0,0 0 0,1 0 0,0 0 0,1-1 0,0 0 0,1 0 0,1-1 0,0 1 0,0-1 0,1 0 0,1 0 0,0 0 0,1 0 0,0 0 0,1-1 0,0 1 0,1 0 0,1 0 0,0 0 0,1 0 0,0 0 0,1 0 0,1 1 0,0-1 0,0 1 0,1 0 0,1 1 0,0 0 0,0 0 0,13-14 0,4-2-170,1 2-1,1 0 0,1 2 1,1 0-1,2 3 0,0 0 1,61-30-1,-69 41-6655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8:02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0 24575,'-4'0'0,"0"1"0,1-1 0,-1 1 0,0 0 0,1-1 0,-1 2 0,1-1 0,-1 0 0,1 1 0,-1-1 0,1 1 0,0 0 0,0 0 0,0 0 0,-4 5 0,1-2 0,1 1 0,0 0 0,1 0 0,-1 1 0,1 0 0,0-1 0,-3 10 0,1-1 0,1 0 0,0 0 0,1 1 0,1 0 0,0 0 0,0 29 0,5-16 0,2 0 0,1 0 0,1 0 0,2-1 0,1 1 0,0-2 0,3 0 0,0 0 0,23 36 0,-29-54 0,0-1 0,0 1 0,1-1 0,0-1 0,1 1 0,0-1 0,0-1 0,0 1 0,1-1 0,0-1 0,11 6 0,-17-10 0,1 1 0,-1-1 0,0 0 0,0 0 0,1 0 0,-1 0 0,1 0 0,-1-1 0,1 0 0,-1 0 0,0 0 0,1 0 0,-1 0 0,1-1 0,-1 1 0,1-1 0,-1 0 0,0 0 0,1 0 0,-1 0 0,0-1 0,0 0 0,0 1 0,0-1 0,0 0 0,-1 0 0,1-1 0,0 1 0,-1 0 0,0-1 0,1 0 0,-1 1 0,0-1 0,-1 0 0,1 0 0,2-5 0,23-66 101,-14 33-1567,-2 13-5360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8:09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1 217 24575,'76'-28'0,"12"8"0,1 4 0,157-8 0,-175 18 0,250-7 0,99-10 0,43-52 0,-461 75-136,1-1-1,0 0 1,0 1-1,0-1 1,0 0-1,0 0 1,-1-1-1,1 1 0,3-3 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8:1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1 298 24575,'0'1'0,"0"0"0,1 0 0,-1 0 0,1 0 0,-1 0 0,1 0 0,0 1 0,-1-2 0,1 1 0,0 0 0,0 0 0,0 0 0,0 0 0,0 0 0,0-1 0,0 1 0,0 0 0,0-1 0,0 1 0,0-1 0,0 1 0,0-1 0,1 0 0,-1 1 0,0-1 0,0 0 0,3 0 0,38 5 0,-38-5 0,27 0 0,0-2 0,0-1 0,-1-2 0,0-1 0,34-11 0,30-6 0,250-31 0,406-11 0,-317 43 0,427-28 0,-327 13 0,-350 26 0,127-2 0,-254 15 0,-37 0 0,0-1 0,0 0 0,0-2 0,0 0 0,31-7 0,-50 8-36,1 0 0,-1 0 0,0 0 1,1 0-1,-1 0 0,1 0 0,-1 0 0,1 0 0,-1 0 0,0-1 0,1 1 0,-1 0 0,1 0 0,-1 0 0,0-1 0,1 1 0,-1 0 1,0 0-1,1-1 0,-1 1 0,0 0 0,1-1 0,-1 1 0,0 0 0,0-1 0,1 1 0,-1-1 0,0 1 0,0 0 0,0-1 0,1 1 1,-1-1-1,0 1 0,0-1 0,0 1 0,0-1 0,0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8:11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1468 1216 24575,'0'8'0,"-1"0"0,0-1 0,-1 1 0,0-1 0,0 1 0,-1-1 0,0 0 0,0 0 0,-1 0 0,0 0 0,0 0 0,0-1 0,-1 0 0,-5 6 0,-13 13 0,-52 42 0,42-39 0,3-2 0,-2-2 0,0-1 0,-2-1 0,0-2 0,-1-1 0,-1-2 0,0-2 0,-2-1 0,1-2 0,-52 10 0,61-17 0,-1-1 0,-1-1 0,1-2 0,0-1 0,0-1 0,0-2 0,0-1 0,0-1 0,0-1 0,1-2 0,0 0 0,1-2 0,0-2 0,-42-23 0,40 16 0,1-1 0,1-1 0,2-2 0,0 0 0,1-2 0,1 0 0,1-2 0,2 0 0,1-2 0,1 0 0,-27-61 0,29 53 0,2 0 0,1-1 0,3-1 0,1 0 0,1 0 0,3-1 0,1 1 0,2-1 0,1 0 0,6-40 0,-2 57 0,1 1 0,1 0 0,1 0 0,1 1 0,1 0 0,0 0 0,2 0 0,0 1 0,21-28 0,-11 21 0,1 2 0,2 0 0,0 1 0,2 1 0,47-34 0,1 10 0,2 4 0,2 3 0,2 3 0,89-28 0,-97 41 0,1 2 0,0 4 0,81-9 0,-104 21 0,1 2 0,-1 2 0,1 3 0,-1 2 0,82 14 0,-113-13 0,1 1 0,0 1 0,-1 0 0,0 1 0,-1 1 0,0 1 0,0 0 0,25 20 0,-30-20 0,-1 1 0,-1 1 0,0 0 0,0 0 0,-1 1 0,0 0 0,-1 1 0,-1 0 0,0 0 0,-1 1 0,8 23 0,-6-5 0,-1 0 0,-1 1 0,-2-1 0,-2 1 0,-1 0 0,-1 0 0,-2 0 0,-1 0 0,-11 46 0,-11 27 0,-58 153 0,29-123 0,-5-1 0,-6-4 0,-6-3 0,-157 213 0,198-301 0,-37 36 0,55-64 0,0 0 0,0-1 0,-2-1 0,1 0 0,-1-1 0,-30 14 0,41-21-29,-1-1-1,0 0 0,1-1 1,-1 1-1,0 0 0,0-1 0,0 0 1,0 0-1,1 0 0,-1-1 1,0 1-1,0-1 0,0 0 1,1 0-1,-1 0 0,0 0 1,1-1-1,-1 0 0,1 1 1,0-1-1,-1 0 0,1-1 1,0 1-1,0-1 0,0 1 1,1-1-1,-1 0 0,1 0 1,-1 0-1,1 0 0,0 0 0,0-1 1,1 1-1,-1-1 0,1 1 1,-1-1-1,1 1 0,0-1 1,0 0-1,1 0 0,-1 0 1,1 1-1,0-1 0,0 0 1,1-4-1,2-6-6796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8:13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78 24575,'-9'9'0,"-7"9"0,21-15 0,15-7 0,24-6 0,1 2 0,0 2 0,72 0 0,1-1 0,465-54 0,-573 60-111,0-1-68,0 1 0,1 0-1,-1 1 1,0 0 0,0 0 0,18 4 0,-12 2-6647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8:14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98 24575,'-1'-1'0,"0"0"0,0 0 0,1 0 0,-1 0 0,0 0 0,0 0 0,0 0 0,1 0 0,-1-1 0,1 1 0,-1 0 0,1-1 0,-1 1 0,1 0 0,0-1 0,0 1 0,0 0 0,-1-1 0,1 1 0,0 0 0,1-1 0,-1 1 0,0-1 0,0 1 0,1 0 0,-1 0 0,0-1 0,1 1 0,0 0 0,-1-1 0,1 1 0,0 0 0,-1 0 0,1 0 0,0 0 0,0 0 0,0 0 0,0 0 0,0 0 0,0 0 0,0 0 0,0 1 0,1-1 0,-1 0 0,0 1 0,2-1 0,4-3 0,-1 0 0,1 1 0,0 0 0,0 1 0,1-1 0,-1 1 0,9-1 0,66-6 0,0 4 0,119 8 0,222 10 0,17 0 0,8-2 0,-447-11-14,31-4 150,-31 4-180,0-1 0,0 1 1,-1-1-1,1 1 0,0-1 0,-1 1 1,1-1-1,0 0 0,-1 1 1,1-1-1,-1 0 0,1 1 0,-1-1 1,1 0-1,-1 0 0,0 0 0,1 1 1,-1-1-1,0 0 0,0 0 0,0 0 1,1 0-1,-1 0 0,0 1 1,0-1-1,0 0 0,0 0 0,-1 0 1,1 0-1,0 0 0,0 1 0,0-1 1,-1-2-1,-4-13-6782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8:25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24575,'40'2'0,"-1"2"0,70 16 0,-69-11 0,1-1 0,64 2 0,123-22 0,-153 5 0,0 4 0,101 7 0,37 22 0,317 18 0,-232-58 0,-5 0 0,-85 1 0,-149 6 0,0 2 0,1 4 0,118 11 0,-86 1 0,172-2 0,36 3 0,-1 8 0,-247-18 0,91-8 0,-16 0 0,-117 6 0,91-1 0,143 17 0,-13 11 0,-142-18 0,1-4 0,106-7 0,-49-1 0,-102 3 0,1-2 0,68-11 0,65-14 0,-125 14 0,-40 9 0,1 0 0,0 1 0,0 0 0,0 1 0,0 1 0,0 0 0,26 2 0,-40-1-48,0 0-1,-1 0 0,1 1 0,0-1 0,0 0 1,-1 0-1,1 1 0,0-1 0,-1 0 1,1 1-1,0-1 0,-1 1 0,1-1 1,0 1-1,-1-1 0,1 1 0,-1-1 1,1 1-1,-1-1 0,1 1 0,-1 0 1,0-1-1,1 1 0,-1 0 0,0-1 0,1 1 1,-1 1-1,1 8-6777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9:18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24575,'0'3'0,"1"-1"0,-1 0 0,1 0 0,0 0 0,-1 0 0,1-1 0,0 1 0,0 0 0,0 0 0,0 0 0,1-1 0,-1 1 0,0 0 0,1-1 0,-1 1 0,1-1 0,0 0 0,-1 0 0,1 1 0,0-1 0,0 0 0,0 0 0,-1-1 0,1 1 0,0 0 0,4 0 0,5 2 0,-1 0 0,1-1 0,18 1 0,-9-3 0,0-1 0,0 0 0,36-9 0,27-3 0,163 10 0,68-5 0,-131-9 0,342-38 0,-326 31 0,227 1 0,-63 50 0,15-1 0,76-27 0,-429 6 120,-25-5-161,1 1-1,-1-1 1,1 1 0,-1-1 0,1 1-1,-1-1 1,1 1 0,-1-1 0,0 1-1,1-1 1,-1 1 0,0-1 0,0 1-1,1 0 1,-1-1 0,0 1 0,0-1-1,0 1 1,0 0 0,0-1 0,0 1-1,0 0 1,0-1 0,0 1 0,0-1-1,0 1 1,0 0 0,0-1 0,-1 1-1,1-1 1,0 1 0,0 0 0,-1-1-1,1 1 1,-1 0 0,-5 9-6785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9:21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3156 1181 24575,'0'2'0,"-1"0"0,1 0 0,-1 0 0,1 0 0,-1 0 0,0-1 0,0 1 0,0 0 0,0 0 0,0-1 0,0 1 0,0-1 0,0 1 0,-1-1 0,1 1 0,-1-1 0,1 0 0,-1 0 0,1 0 0,-1 0 0,0 0 0,-3 2 0,-48 17 0,34-14 0,-132 50 0,-3-8 0,-2-6 0,-2-6 0,-295 26 0,70-38 0,-393-26 0,471-33 0,257 25 0,-1-2 0,1-1 0,1-3 0,-52-25 0,82 32 0,1-1 0,-1 0 0,1-1 0,1-1 0,0 0 0,1-1 0,0-1 0,1 0 0,0-1 0,2 0 0,-14-23 0,18 28 0,2-2 0,-1 1 0,2 0 0,-1-1 0,2 0 0,-1 0 0,2 0 0,-1-1 0,2 1 0,0 0 0,0-1 0,1 1 0,1-1 0,0 1 0,0-1 0,2 1 0,-1 0 0,7-17 0,2 3 0,1 1 0,2 1 0,0 0 0,2 0 0,0 2 0,2 0 0,0 1 0,1 0 0,2 2 0,0 1 0,29-21 0,14-4 0,2 2 0,131-59 0,209-45 0,-236 91 0,534-147 0,-539 167 0,2 7 0,225-8 0,-326 35 0,1 3 0,-2 2 0,1 4 0,-1 2 0,0 3 0,81 29 0,-125-35 0,0 0 0,-1 2 0,0 0 0,0 2 0,19 14 0,-29-19 0,-1 1 0,0 1 0,-1-1 0,1 1 0,-1 1 0,-1-1 0,0 1 0,-1 1 0,0-1 0,10 23 0,-9-14 0,-1 1 0,0-1 0,-2 1 0,0 1 0,1 32 0,-5-39 0,0 0 0,-1 0 0,-1 0 0,-1 0 0,0 0 0,0-1 0,-1 1 0,-1-1 0,-7 13 0,-23 49 0,-3-3 0,-3-1 0,-68 88 0,-31 32 0,89-119 0,49-70-105,1 0 0,0-1 0,0 1 0,-1 0 0,1-1 0,-1 0 0,1 1 0,-1-1 0,0 0 0,1 0 0,-1 0 0,-2 1 0,-5 0-6721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9:23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0 373 24575,'247'16'0,"-188"-12"0,-1-3 0,1-2 0,62-9 0,-10 1 0,669-54 0,-163-11 0,-221 25 0,404 1 0,-178 9 0,-196 8 0,129 24 0,-325 9 0,-199-3 0,49-9 0,-61 6 0,1 1 0,0 0 0,0 2 0,0 1 0,0 0 0,34 6 0,-32-2 0,-1 0 0,1-1 0,0-1 0,28-1 0,-40-2 0,1 0 0,-1 0 0,0-1 0,0 0 0,0-1 0,0 0 0,-1-1 0,1 0 0,-1-1 0,0 0 0,11-7 0,-19 12-65,0-1 0,0 1 0,0-1 0,0 0 0,0 0 0,0 1 0,-1-1 0,1 0 0,0 0 0,0 0 0,-1 0 0,1 0 0,0 0 0,-1 0 0,1 0 0,-1 0 0,1 0 0,-1 0 0,0 0 0,1-2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01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61 24575,'-20'-13'0,"-1"-1"0,22 7 0,15-1 0,-9 5 0,2 0 0,-1 0 0,1 1 0,-1 0 0,1 0 0,0 0 0,14 1 0,-21 1 0,0 0 0,-1 0 0,1 0 0,-1 1 0,1-1 0,-1 1 0,1-1 0,-1 1 0,0 0 0,1-1 0,-1 1 0,0 0 0,1 0 0,-1 0 0,0 0 0,0 0 0,0 0 0,1 1 0,0 1 0,-1-1 0,0 1 0,0-1 0,0 1 0,0-1 0,0 1 0,-1 0 0,1-1 0,-1 1 0,0 0 0,0 0 0,0-1 0,-1 6 0,-7 85 0,2-52 0,3 0 0,1 0 0,2 0 0,8 67 0,-8-104 6,1-1 0,0 1-1,0 0 1,0-1 0,0 1-1,1 0 1,-1-1 0,1 0 0,0 1-1,0-1 1,1 0 0,-1 0-1,0 0 1,1 0 0,0-1-1,-1 1 1,1-1 0,0 1 0,1-1-1,3 2 1,-4-3-61,0 0 0,0 0 0,0-1 0,0 1 0,0-1 0,0 0 0,-1 0 0,1 0 0,0 0 0,0 0 0,0-1 0,0 1 0,0-1 0,0 0 0,0 0 0,0 0 0,-1 0 0,1-1 0,-1 1 0,1-1 0,-1 1 0,1-1 0,-1 0 0,0 0 0,1 0 0,1-4 0,10-9-6771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9:28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 24575,'125'-2'0,"136"5"0,-175 9 0,-55-6 0,57 2 0,-61-9 0,-1-1 0,38-9 0,-36 6 0,-1 0 0,31 1 0,637 5 0,-663 1 0,63 11 0,-18-1 0,71 10 0,-83-10 0,1-3 0,70-1 0,-95-8 0,46 0 0,124-17 0,-34 4 0,-13 1 0,85-15 0,239-29 0,-397 46 0,168-11 0,-233 20 0,0-1 0,29-7 0,43-4 0,-73 11 0,46-9 0,-47 6 0,49-3 0,-73 8 1,0 0 0,0 0-1,0 0 1,0 0 0,-1 0 0,1 0-1,0 0 1,0 0 0,0 0 0,0 0-1,0 0 1,0 0 0,0 0-1,0 1 1,0-1 0,0 0 0,0 0-1,0 0 1,0 0 0,0 0 0,0 0-1,0 0 1,0 0 0,0 0-1,0 0 1,0 0 0,0 1 0,0-1-1,0 0 1,0 0 0,0 0 0,0 0-1,0 0 1,0 0 0,0 0-1,0 0 1,-14 6-194,6-3-1006,-7 3-5627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9:39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52 24575,'0'-3'0,"0"0"0,0 0 0,0 0 0,-1 0 0,1 0 0,-1 0 0,1 0 0,-1 0 0,0 0 0,0 0 0,-1 0 0,1 1 0,0-1 0,-4-4 0,4 6 0,1 1 0,-1 0 0,1-1 0,0 1 0,-1 0 0,1-1 0,-1 1 0,1 0 0,-1 0 0,1 0 0,-1 0 0,0-1 0,1 1 0,-1 0 0,1 0 0,-1 0 0,1 0 0,-1 0 0,1 0 0,-1 0 0,1 0 0,-1 1 0,0-1 0,1 0 0,-1 0 0,1 0 0,-1 0 0,0 1 0,-1 1 0,0 0 0,0-1 0,0 1 0,0 0 0,1 0 0,-1 0 0,1 0 0,-1 0 0,1 1 0,-2 2 0,-21 49 0,1 2 0,3 0 0,3 2 0,2 0 0,-7 61 0,20-98-97,2 1-1,0-1 1,1 1-1,1-1 1,1 0-1,1 0 1,1 0-1,1 0 1,0-1-1,2 0 1,0 0-1,2-1 0,18 30 1,-13-28-6729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9:40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72 24575,'-4'-4'0,"0"0"0,0 1 0,0-1 0,-1 1 0,1 0 0,-1 0 0,0 1 0,0-1 0,0 1 0,0 0 0,0 1 0,0-1 0,0 1 0,0 0 0,-1 0 0,-9 0 0,7 2 0,0-1 0,0 1 0,0 1 0,0-1 0,0 2 0,0-1 0,1 1 0,-1 0 0,1 0 0,-11 7 0,9-4 0,0-1 0,0 2 0,1-1 0,0 1 0,0 1 0,0-1 0,1 1 0,1 1 0,-1-1 0,1 1 0,1 0 0,-1 0 0,2 1 0,-1 0 0,1 0 0,1 0 0,-4 15 0,6-22 0,1 0 0,-1 1 0,1-1 0,0 0 0,-1 0 0,2 0 0,-1 0 0,0 0 0,1 0 0,-1 1 0,1-1 0,0 0 0,0 0 0,0 0 0,0-1 0,1 1 0,-1 0 0,1 0 0,-1-1 0,1 1 0,0-1 0,0 1 0,0-1 0,1 0 0,-1 0 0,1 0 0,-1 0 0,1 0 0,-1 0 0,1-1 0,0 1 0,0-1 0,0 0 0,0 0 0,0 0 0,3 0 0,1 0 0,0 0 0,0-1 0,-1 0 0,1 0 0,0-1 0,0 1 0,-1-1 0,1-1 0,0 0 0,-1 0 0,1 0 0,-1 0 0,0-1 0,0 0 0,11-8 0,-6 2 0,1-1 0,-1 0 0,-1-1 0,0 0 0,0-1 0,-1 0 0,0 0 0,9-21 0,-4 5 0,-1-1 0,16-60 0,-28 88 0,-1 0 0,0 0 0,0-1 0,0 1 0,1 0 0,-1 0 0,0 0 0,1 0 0,-1 0 0,1 0 0,0 0 0,-1 0 0,1 0 0,0 0 0,-1 0 0,1 0 0,0 0 0,2-1 0,-3 3 0,1-1 0,-1 0 0,1 1 0,0-1 0,-1 1 0,1-1 0,-1 1 0,1-1 0,-1 1 0,0-1 0,1 1 0,-1-1 0,1 1 0,-1 0 0,0-1 0,0 1 0,1-1 0,-1 1 0,0 0 0,0-1 0,0 1 0,1 1 0,10 60 0,-9-48 0,4 9 0,2-1 0,0 1 0,2-2 0,0 1 0,1-1 0,27 37 0,-25-39 0,2 16-1365,-11-17-5461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9:40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57 24575,'-1'0'0,"-1"1"0,1-1 0,-1 0 0,1 0 0,-1-1 0,0 1 0,1 0 0,-1 0 0,1-1 0,-1 1 0,1-1 0,-1 1 0,1-1 0,-2-1 0,3 2 0,-1-1 0,1 1 0,0 0 0,0-1 0,0 1 0,0-1 0,0 1 0,0 0 0,0-1 0,0 1 0,0-1 0,0 1 0,0 0 0,0-1 0,0 1 0,0 0 0,0-1 0,0 1 0,0-1 0,0 1 0,1 0 0,-1-1 0,0 1 0,0 0 0,0-1 0,1 1 0,-1 0 0,0-1 0,0 1 0,1 0 0,-1 0 0,0-1 0,1 1 0,3-3 0,0 0 0,0 0 0,0 0 0,0 1 0,0 0 0,1 0 0,8-3 0,6 0 0,0 1 0,0 1 0,0 1 0,1 0 0,-1 2 0,0 0 0,1 1 0,-1 1 0,0 1 0,26 6 0,-43-8 0,1 0 0,0 0 0,-1 0 0,1 0 0,-1 0 0,1 1 0,-1-1 0,0 1 0,1 0 0,-1-1 0,0 1 0,0 0 0,0 0 0,-1 1 0,1-1 0,0 0 0,-1 0 0,1 1 0,-1-1 0,2 6 0,-2-4 0,-1 0 0,1 0 0,-1 0 0,0 0 0,0 0 0,0 0 0,-1 0 0,1 0 0,-1 0 0,0 0 0,0 0 0,-4 7 0,-5 9 0,-1 0 0,0-1 0,-2 0 0,-17 20 0,20-26 0,3-4 0,0 1 0,0 0 0,2 0 0,-1 0 0,1 1 0,0-1 0,1 1 0,-3 14 0,6-21 0,0 0 0,1-1 0,-1 1 0,1 0 0,0-1 0,0 1 0,1 0 0,-1-1 0,1 1 0,0 0 0,0-1 0,0 1 0,0-1 0,0 1 0,1-1 0,0 0 0,-1 0 0,1 0 0,0 0 0,1 0 0,-1 0 0,1 0 0,-1 0 0,1-1 0,0 0 0,0 1 0,0-1 0,0 0 0,0 0 0,4 1 0,4 2 0,-1-1 0,1-1 0,0 1 0,0-2 0,0 0 0,0 0 0,0-1 0,1 0 0,-1-1 0,0 0 0,1-1 0,-1 0 0,0-1 0,16-4 0,-7 1 0,-1-2 0,1 0 0,-1-1 0,-1-1 0,0 0 0,0-2 0,17-13 0,-32 22-97,0-1-1,0 1 1,0-1-1,0 0 1,-1 0-1,1 0 1,-1-1-1,0 1 1,0 0-1,0-1 1,-1 0-1,1 1 0,1-7 1,1-8-6729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9:41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24575,'0'-4'0,"0"-6"0,5-1 0,5 1 0,6 2 0,4 3 0,3 2 0,3 2 0,0 0 0,1 2 0,-1 3 0,1 3 0,-1-2 0,-4 4 0,-2 5 0,-4-1-8191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9:41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0 24575,'-3'1'0,"1"-1"0,-1 1 0,0 0 0,0 0 0,0 1 0,1-1 0,-1 0 0,1 1 0,-1 0 0,1 0 0,-1-1 0,1 1 0,0 1 0,0-1 0,0 0 0,-3 5 0,-26 42 0,26-37 0,0 0 0,1 0 0,0 1 0,1-1 0,1 1 0,0 0 0,0 0 0,1-1 0,2 26 0,1-12 0,2 0 0,1 0 0,15 48 0,-3-35-1365,-7-21-5461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9:41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11 24575,'0'-1'0,"0"1"0,0 0 0,0 0 0,1-1 0,-1 1 0,0 0 0,0-1 0,0 1 0,0 0 0,0-1 0,0 1 0,0 0 0,0-1 0,0 1 0,0 0 0,0-1 0,0 1 0,0 0 0,-1 0 0,1-1 0,0 1 0,0 0 0,0-1 0,0 1 0,0 0 0,-1 0 0,1-1 0,0 1 0,0 0 0,0 0 0,-1-1 0,1 1 0,0 0 0,0 0 0,-1 0 0,1 0 0,0-1 0,-1 1 0,-8 11 0,-5 19 0,-2 36 0,3 0 0,3 1 0,3 0 0,2 107 0,5-154-136,0 0-1,2-1 1,0 1-1,2-1 1,0 0-1,1 0 1,0 0-1,2-1 0,17 34 1,-16-39-6690</inkml:trace>
  <inkml:trace contextRef="#ctx0" brushRef="#br0" timeOffset="1">208 370 24575,'0'-4'0,"4"-2"0,6 0 0,1 6 0,4 7 0,-2 7 0,2 5 0,-2 4 0,2-2 0,-2 0 0,0 0 0,0 2 0,0-4 0,-1 0 0,2 0 0,-2 2 0,2-2 0,-2-6-8191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9:42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711 4 24575,'0'0'0,"0"0"0,0 0 0,1 0 0,-1 0 0,0 0 0,0 0 0,0 0 0,0-1 0,0 1 0,0 0 0,0 0 0,0 0 0,0 0 0,0 0 0,0 0 0,0 0 0,0 0 0,0-1 0,0 1 0,0 0 0,0 0 0,0 0 0,0 0 0,0 0 0,0 0 0,0 0 0,0 0 0,0-1 0,-1 1 0,1 0 0,0 0 0,0 0 0,0 0 0,0 0 0,0 0 0,0 0 0,0 0 0,0 0 0,0 0 0,0 0 0,0 0 0,-1 0 0,1-1 0,0 1 0,0 0 0,0 0 0,0 0 0,0 0 0,0 0 0,0 0 0,0 0 0,-1 0 0,1 0 0,0 0 0,0 0 0,0 0 0,0 0 0,0 0 0,0 0 0,0 0 0,0 1 0,-1-1 0,1 0 0,0 0 0,0 0 0,0 0 0,-8 9 0,-5 14 0,-29 67 0,-3-3 0,-5-2 0,-65 86 0,-177 207 0,280-360 0,-2-2 0,0 1 0,0-2 0,-2 0 0,-30 23 0,45-38-50,1 1-1,-1 0 1,0-1-1,0 1 0,0-1 1,0 0-1,0 1 1,0-1-1,1 0 1,-1 1-1,0-1 0,0 0 1,0 0-1,0 0 1,0 0-1,0 0 1,0 0-1,0 0 0,0 0 1,0 0-1,0 0 1,0-1-1,0 1 1,0 0-1,0-1 1,-1 0-1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9:52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1 297 24575,'5'-2'0,"0"-1"0,-1 1 0,1-1 0,-1 0 0,0 0 0,1-1 0,-1 1 0,-1-1 0,1 0 0,0 0 0,3-6 0,5-3 0,-3 4 0,0 0 0,1 1 0,0 0 0,0 1 0,1 0 0,0 1 0,0 0 0,1 0 0,21-6 0,-25 10 0,0 1 0,0-1 0,0 2 0,0-1 0,0 1 0,0 1 0,0-1 0,-1 1 0,1 1 0,0-1 0,0 1 0,-1 1 0,1-1 0,-1 1 0,0 1 0,12 6 0,-3 1 0,-1 1 0,-1 0 0,0 1 0,20 23 0,-22-21 0,1-2 0,1 1 0,0-2 0,25 18 0,-34-27 0,1 0 0,-1 0 0,1-1 0,0 0 0,0 0 0,0 0 0,0-1 0,0 0 0,0 0 0,0 0 0,0-1 0,1 0 0,-1 0 0,0 0 0,0-1 0,0 0 0,0-1 0,8-2 0,113-47 0,-103 39 0,1 0 0,0 2 0,1 1 0,0 1 0,0 2 0,41-6 0,-22 12 0,-1 1 0,0 3 0,82 17 0,-75-11 0,0-2 0,68 1 0,-70-10 0,-1-3 0,1-2 0,-1-1 0,55-18 0,180-72 0,-214 71 0,-58 22 0,72-28 0,2 3 0,173-34 0,-243 61 0,1 1 0,0 0 0,-1 1 0,1 1 0,-1 0 0,1 1 0,-1 1 0,0 1 0,0 0 0,0 0 0,0 2 0,24 12 0,-16-5 0,-1 2 0,-1 1 0,-1 0 0,0 1 0,-1 1 0,29 37 0,-41-47 0,-1-1 0,1 0 0,0-1 0,0 0 0,1 0 0,0 0 0,0-1 0,0 0 0,0 0 0,1-1 0,0-1 0,0 1 0,0-1 0,1-1 0,-1 1 0,0-2 0,1 1 0,0-1 0,-1-1 0,1 0 0,-1 0 0,1-1 0,0 0 0,15-4 0,11-2 0,33-8 0,0 3 0,1 3 0,137 1 0,-28 35 0,-163-25-341,0 1 0,0 0-1,25 10 1,-17-3-6485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9:53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24575,'0'1'0,"0"0"0,0 0 0,1 0 0,-1 0 0,0-1 0,1 1 0,-1 0 0,0 0 0,1-1 0,-1 1 0,1 0 0,-1-1 0,1 1 0,0 0 0,-1-1 0,1 1 0,0-1 0,-1 1 0,1-1 0,0 1 0,0-1 0,0 1 0,-1-1 0,1 0 0,0 0 0,0 1 0,0-1 0,0 0 0,-1 0 0,1 0 0,0 0 0,0 0 0,0 0 0,0 0 0,0 0 0,1 0 0,39-5 0,-33 3 0,20 0 0,-1 1 0,1 2 0,53 7 0,15 1 0,184 2 0,351 6 0,-421-18 0,879 16 0,-346 16 0,-673-28-1365,-9-1-5461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01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26 24575,'-4'-3'0,"-1"0"0,1 0 0,0 1 0,-1 0 0,0 0 0,1 0 0,-1 0 0,0 1 0,0-1 0,0 1 0,0 1 0,0-1 0,-7 1 0,10-1 0,-1 1 0,0 0 0,0 0 0,0 0 0,0 0 0,1 0 0,-1 1 0,0-1 0,0 1 0,1-1 0,-1 1 0,0 0 0,1 0 0,-1 1 0,0-1 0,1 0 0,0 1 0,-1 0 0,1-1 0,0 1 0,0 0 0,0 0 0,0 0 0,-3 4 0,5-3 0,-1 0 0,1-1 0,0 1 0,0 0 0,0-1 0,0 1 0,0 0 0,0-1 0,1 1 0,0-1 0,-1 1 0,1-1 0,0 1 0,0-1 0,0 1 0,0-1 0,4 5 0,30 41 0,-28-39 0,38 43 0,-24-30 0,-1 1 0,30 47 0,-46-64 0,0 1 0,-1 0 0,0-1 0,0 1 0,-1 1 0,1-1 0,-1 0 0,-1 1 0,0-1 0,0 1 0,0-1 0,-1 1 0,0-1 0,0 1 0,-1 0 0,-2 9 0,2-12 0,-1-1 0,1 1 0,-1 0 0,0 0 0,-1-1 0,1 1 0,-1-1 0,0 1 0,0-1 0,0 0 0,-1 0 0,1-1 0,-1 1 0,0-1 0,0 0 0,0 0 0,0 0 0,-1 0 0,1-1 0,-1 1 0,0-1 0,0-1 0,1 1 0,-1-1 0,0 1 0,0-1 0,-1-1 0,1 1 0,0-1 0,0 0 0,0 0 0,0 0 0,0-1 0,-1 0 0,1 0 0,0 0 0,0-1 0,1 1 0,-1-1 0,0 0 0,1-1 0,-9-4 0,7 2-151,-1-1-1,1 0 0,-1 0 0,2-1 1,-1 0-1,1 0 0,0 0 1,-4-8-1,-2-8-6674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30:22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1408 969 24575,'-21'17'0,"-1"-2"0,0-1 0,-1 0 0,0-2 0,-1 0 0,-44 14 0,34-13 0,7-3 0,0-2 0,-1-2 0,0 0 0,0-1 0,-1-2 0,1-1 0,-1-2 0,-38-3 0,14-2 0,1-3 0,0-2 0,-81-27 0,59 11 0,-123-60 0,164 68 0,0-1 0,2-1 0,0-2 0,1-1 0,-47-48 0,68 61 0,1 0 0,-1-1 0,2 0 0,0 0 0,0 0 0,1-1 0,0 0 0,1 0 0,0-1 0,1 1 0,1-1 0,-4-22 0,7 24 0,-1-1 0,1 1 0,1-1 0,0 1 0,1-1 0,0 1 0,0 0 0,2-1 0,-1 1 0,1 1 0,1-1 0,0 1 0,0-1 0,13-16 0,8-7 0,2 0 0,1 2 0,2 2 0,0 0 0,3 2 0,62-40 0,-52 41 0,0 2 0,2 2 0,1 3 0,1 1 0,67-17 0,-83 29 0,0 1 0,1 2 0,-1 1 0,1 2 0,0 1 0,-1 1 0,1 2 0,-1 2 0,0 0 0,0 2 0,-1 2 0,41 16 0,-48-15 0,0 1 0,-1 1 0,0 1 0,-1 1 0,-1 1 0,0 1 0,-1 0 0,-1 2 0,-1 0 0,0 1 0,-1 1 0,-1 1 0,-1 0 0,-1 1 0,20 43 0,-25-43 0,-1 0 0,-1 0 0,-1 0 0,-1 0 0,-1 1 0,-1 0 0,-1 0 0,-1 0 0,-1 0 0,-1 1 0,-1-1 0,-1-1 0,-1 1 0,-1 0 0,-1-1 0,-1 0 0,0 0 0,-2-1 0,-1 0 0,-1 0 0,0-1 0,-2-1 0,0 0 0,-31 34 0,33-39-151,-1-1-1,-1 0 0,0-1 0,-1-1 1,0 0-1,0 0 0,-1-2 1,-20 10-1,7-9-6674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30:23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3 285 24575,'-1'-14'0,"0"13"0,1 0 0,0-1 0,0 1 0,0 0 0,0 0 0,0 0 0,0-1 0,0 1 0,0 0 0,0 0 0,0 0 0,1-1 0,-1 1 0,1 0 0,-1 0 0,1 0 0,-1 0 0,1 0 0,-1 0 0,1 0 0,0 0 0,0 0 0,-1 0 0,1 0 0,0 1 0,0-1 0,0 0 0,2-1 0,10-5 0,0-1 0,1 2 0,0 0 0,0 0 0,0 2 0,1 0 0,-1 0 0,1 1 0,16 0 0,6-4 0,75-10 0,174-2 0,-162 13 0,3 0 0,240-18 0,-253 11 0,136-33 0,-204 35 0,-9 0 0,1 3 0,-1 1 0,1 1 0,52 0 0,-88 6-42,0 0-1,-1-1 0,1 1 1,0 0-1,0 0 0,0 1 1,0-1-1,-1 0 0,1 1 1,0-1-1,0 1 0,0-1 1,-1 1-1,1 0 0,0 0 1,-1 0-1,1 0 0,-1 0 1,1 0-1,-1 0 0,1 0 1,-1 1-1,0-1 0,0 0 1,0 1-1,0-1 0,0 1 1,0 0-1,0-1 0,0 1 1,1 3-1,-2 11-6783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30:26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24575,'27'-10'0,"0"2"0,0 0 0,1 1 0,0 2 0,0 1 0,37 0 0,118-10 0,226 12 0,38 29-1365,-385-22-5461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30:26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24575,'-1'0'0,"1"0"0,-1 1 0,0-1 0,0 0 0,1 0 0,-1 0 0,0 0 0,0 1 0,1-1 0,-1 0 0,0 1 0,1-1 0,-1 0 0,0 1 0,1-1 0,-1 1 0,1-1 0,-1 1 0,1-1 0,-1 1 0,1 0 0,-1-1 0,1 1 0,0-1 0,-1 1 0,1 0 0,0 0 0,-1-1 0,1 1 0,0 0 0,0-1 0,0 1 0,-1 0 0,1 0 0,0-1 0,0 1 0,0 0 0,0 0 0,1-1 0,-1 1 0,0 0 0,0 0 0,0-1 0,1 1 0,-1 0 0,0 0 0,1-1 0,-1 1 0,1 0 0,19 35 0,-14-31 0,0 0 0,0-1 0,0 0 0,1 0 0,0-1 0,0 1 0,0-2 0,0 1 0,1-1 0,-1 0 0,0 0 0,1-1 0,9 1 0,18 0 0,58-3 0,-44-1 0,681-38 0,-24 0 0,-277 55-1365,-369-10-5461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31:31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1 293 24575,'10'-9'0,"1"1"0,0 0 0,0 1 0,1 0 0,0 1 0,0 0 0,0 1 0,1 0 0,0 1 0,0 0 0,0 1 0,23-2 0,16 1 0,0 2 0,53 5 0,-15 0 0,511 18 0,-69 44 0,-413-46 0,1-6 0,203-2 0,-278-12 0,0 3 0,80 12 0,-97-9 0,-1-2 0,1-1 0,-1-1 0,1-1 0,34-5 0,136-32 0,-13 2 0,-64 21 0,132 1 0,-175 14 0,58 1 0,163-19 0,-96 4 0,3 0 0,-40-1 0,-94 10 0,88-16 0,-30-7 0,1 6 0,236-7 0,-329 29 0,29 0 0,0-3 0,89-12 0,31-14 0,39-6 0,-152 22 0,132-5 0,78 17 0,-106 3 0,-131-8-1365,-31 0-5461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31:35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1 228 24575,'22'-24'0,"27"-36"0,-38 44 0,0 1 0,1 0 0,1 1 0,0 1 0,1 0 0,0 0 0,32-20 0,-44 32 0,1-1 0,-1 1 0,1 0 0,-1-1 0,1 1 0,0 0 0,-1 1 0,1-1 0,0 0 0,-1 1 0,1-1 0,0 1 0,0 0 0,0 0 0,-1 0 0,1 1 0,0-1 0,0 0 0,0 1 0,-1 0 0,1 0 0,0 0 0,-1 0 0,1 0 0,-1 0 0,1 1 0,-1-1 0,0 1 0,0 0 0,1-1 0,-1 1 0,0 0 0,-1 0 0,1 0 0,0 1 0,0-1 0,1 4 0,4 9 0,0 0 0,-1 1 0,0 0 0,-2 0 0,4 23 0,5 11 0,-11-43 0,1 0 0,-1 0 0,2 0 0,-1 0 0,1-1 0,0 1 0,0-1 0,0 0 0,1 0 0,9 8 0,-11-12 0,0 0 0,-1 0 0,2 0 0,-1 0 0,0 0 0,0-1 0,0 0 0,1 0 0,-1 0 0,0 0 0,1 0 0,-1-1 0,1 1 0,-1-1 0,1 0 0,0 0 0,-1 0 0,1-1 0,-1 1 0,1-1 0,-1 0 0,0 0 0,1 0 0,3-2 0,18-9 0,-1-1 0,34-24 0,-30 19 0,42-22 0,-62 36 0,1 0 0,0 1 0,0 0 0,0 0 0,0 1 0,0 1 0,1-1 0,-1 1 0,15 1 0,-20 0 0,0 1 0,-1-1 0,1 1 0,0 0 0,-1 0 0,1 0 0,0 0 0,-1 1 0,1-1 0,-1 1 0,0 0 0,0 0 0,1 0 0,-1 1 0,-1-1 0,5 5 0,0 1 0,-1 0 0,-1 1 0,1 0 0,5 14 0,-8-15 0,1-1 0,0 1 0,0-1 0,0 0 0,1 0 0,0-1 0,0 1 0,11 9 0,-13-15 0,-1 1 0,1-1 0,0 0 0,0 0 0,0 0 0,0 0 0,0 0 0,0-1 0,0 1 0,0-1 0,0 0 0,0 0 0,0 0 0,0 0 0,0-1 0,0 1 0,0-1 0,0 0 0,0 1 0,0-1 0,0-1 0,0 1 0,-1 0 0,6-4 0,8-5 0,-1 0 0,-1 0 0,15-14 0,-16 12 0,-1 2 0,68-52 0,-72 56 0,1 1 0,-1 0 0,0 1 0,1 0 0,0 0 0,0 0 0,19-3 0,-24 6 0,-1 1 0,1 0 0,-1 0 0,1 0 0,0 1 0,-1-1 0,1 1 0,-1 0 0,1 0 0,-1 0 0,1 0 0,-1 1 0,0-1 0,0 1 0,0 0 0,0 0 0,4 3 0,2 4 0,1 0 0,-1 1 0,11 16 0,-14-18 0,0 0 0,0-1 0,1 1 0,0-1 0,0-1 0,11 8 0,-17-13 4,1 0 0,0 0-1,0 0 1,0 0 0,0-1-1,0 1 1,0-1 0,0 1-1,0-1 1,0 0 0,0 0-1,0 0 1,0 0 0,0 0-1,0 0 1,0 0 0,0-1-1,0 1 1,0-1 0,0 0-1,0 1 1,0-1 0,0 0-1,0 0 1,2-2 0,3-2-177,-1 0 0,0-1 0,1 0 1,8-11-1,-9 9-424,8-7-6229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32:50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36 305 24575,'-12'4'0,"-8"2"0,17-10 0,9-7 0,24-30 0,2 2 0,47-44 0,-70 74 0,0 1 0,1 0 0,0 0 0,1 1 0,0 0 0,0 1 0,0 0 0,1 1 0,-1 0 0,1 1 0,1 1 0,-1-1 0,0 2 0,1 0 0,-1 0 0,15 1 0,-8 2 0,-1 0 0,1 2 0,-1 0 0,0 1 0,0 1 0,0 0 0,0 2 0,-1 0 0,0 0 0,23 16 0,61 46 0,-73-48 0,1-1 0,1-2 0,45 22 0,-64-35 0,1-1 0,0-1 0,1 0 0,-1 0 0,0-1 0,1 0 0,-1-1 0,1-1 0,-1 0 0,1-1 0,-1 0 0,1-1 0,18-5 0,13-7 0,52-24 0,28-11 0,-108 44 0,0 1 0,0 1 0,1 0 0,0 1 0,28 0 0,-27 4 0,-1 1 0,1 0 0,-1 2 0,0 0 0,-1 1 0,1 1 0,19 10 0,-15-6 0,0-2 0,1-1 0,25 7 0,-38-14 0,-1 1 0,1-1 0,-1 0 0,1-1 0,-1 0 0,1-1 0,-1 0 0,1 0 0,-1 0 0,1-1 0,-1-1 0,11-4 0,18-10 0,44-29 0,-43 23 0,41-18 0,-67 36 0,1 0 0,0 1 0,0 0 0,0 1 0,0 0 0,1 1 0,21 0 0,-28 2 0,0 0 0,0 1 0,0 0 0,0 1 0,0-1 0,-1 1 0,1 1 0,0-1 0,-1 1 0,0 0 0,9 6 0,2 4 0,-1 0 0,22 22 0,-31-26 0,1 0 0,0-1 0,1-1 0,-1 1 0,2-1 0,-1-1 0,1 0 0,0 0 0,0-1 0,0 0 0,1-1 0,0 0 0,13 3 0,-10-6 0,1 0 0,-1-2 0,1 1 0,-1-1 0,0-1 0,0-1 0,16-4 0,98-39 0,-76 26 0,-4 2 0,-12 4 0,0 1 0,0 2 0,65-11 0,-67 15 0,0-1 0,0-1 0,46-20 0,-41 14 0,73-18 0,-96 30 0,17-4 0,68-6 0,-89 13 0,1 1 0,-1 0 0,1 0 0,-1 1 0,0 1 0,1 0 0,-1 0 0,21 11 0,34 18 0,-38-16 0,2-1 0,0-2 0,0-1 0,1-1 0,55 10 0,40 4 0,29 3 0,-148-27 0,1-1 0,0 0 0,-1 0 0,1-1 0,0-1 0,-1 1 0,1-1 0,-1-1 0,1 0 0,10-5 0,3-4 0,-1 0 0,26-21 0,-25 17 0,42-23 0,-60 37 14,1 0-1,-1 1 0,0-1 0,1 1 1,-1 0-1,1 0 0,-1 0 1,6 0-1,-10 1-20,1 0 0,-1 0-1,1 0 1,0 0 0,-1 0 0,1 0 0,-1 1 0,1-1-1,-1 0 1,1 0 0,-1 0 0,1 0 0,-1 1-1,1-1 1,-1 0 0,0 1 0,1-1 0,-1 0 0,1 1-1,-1-1 1,0 0 0,1 1 0,-1-1 0,0 1-1,1-1 1,-1 1 0,1 0 0,-1 0-73,0 0-1,0 1 1,0-1 0,-1 1 0,1-1-1,0 0 1,0 1 0,-1-1 0,1 1-1,-1-1 1,1 0 0,-1 0 0,1 1-1,-1-1 1,-2 2 0,-5 10-6746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33:03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24575,'5'-2'0,"-1"1"0,0-1 0,0 0 0,0 0 0,0-1 0,-1 1 0,1-1 0,-1 0 0,1 0 0,-1 0 0,0 0 0,5-7 0,9-7 0,-7 8 0,-1 1 0,1 1 0,1-1 0,-1 2 0,20-10 0,-27 15 0,1 0 0,-1 0 0,0 0 0,1 0 0,-1 1 0,1 0 0,-1 0 0,1 0 0,-1 0 0,0 0 0,1 0 0,-1 1 0,1 0 0,-1 0 0,0 0 0,1 0 0,-1 0 0,0 1 0,0-1 0,0 1 0,0 0 0,0 0 0,0 0 0,-1 0 0,4 3 0,39 48 0,-37-42 0,0-1 0,1 1 0,18 15 0,-23-23 0,0 0 0,0 0 0,0-1 0,1 0 0,-1 0 0,0 0 0,1 0 0,-1-1 0,1 0 0,0 0 0,-1 0 0,1 0 0,0-1 0,9 0 0,-1-1 0,1-2 0,0 0 0,-1 0 0,0-1 0,0-1 0,18-8 0,-16 6 0,1 1 0,-1 0 0,24-4 0,-34 9 0,1 0 0,0 1 0,0 0 0,0 0 0,0 0 0,0 1 0,0-1 0,0 1 0,-1 1 0,1-1 0,0 1 0,-1 0 0,9 5 0,22 12 0,0-2 0,1-2 0,1-1 0,70 16 0,-98-29-6,1-1-1,0 0 0,0-1 0,0 0 1,-1-1-1,1 0 0,-1-1 0,1 0 1,9-5-1,18-3-1291,-17 5-5528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33:04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23 225 24575,'-1'1'0,"0"-1"0,0 0 0,-1 0 0,1 0 0,0 1 0,0-1 0,0 1 0,0-1 0,0 1 0,0-1 0,0 1 0,0-1 0,0 1 0,1 0 0,-1 0 0,0-1 0,0 1 0,0 0 0,1 0 0,-1 0 0,1 0 0,-1 0 0,0 0 0,0 2 0,4 6 0,14-10 0,0-7 0,0 0 0,-1-1 0,29-22 0,6-3 0,10-3 0,-33 18 0,0 1 0,2 1 0,0 2 0,1 1 0,0 1 0,47-12 0,-72 24 0,0 0 0,0 1 0,1 0 0,-1-1 0,0 2 0,0-1 0,1 1 0,-1 0 0,0 0 0,0 1 0,0 0 0,0 0 0,0 0 0,-1 1 0,1 0 0,-1 0 0,1 0 0,-1 1 0,0-1 0,6 7 0,5 6 0,-1 2 0,-1 0 0,0 1 0,14 26 0,-19-28 0,1-1 0,1 0 0,0-1 0,1 0 0,1-1 0,17 16 0,-20-24 0,0 0 0,0 0 0,1-1 0,0-1 0,0 0 0,0 0 0,0-1 0,1 0 0,-1-1 0,1 0 0,-1-1 0,1-1 0,0 0 0,0 0 0,15-3 0,17-4 0,1-2 0,70-25 0,-69 20 0,-17 5 0,15-5 0,1 1 0,67-8 0,-98 19 0,1 1 0,-1 1 0,1 0 0,-1 1 0,1 1 0,-1 0 0,0 1 0,0 0 0,0 1 0,0 1 0,-1 0 0,16 8 0,6 9 0,-1 1 0,-1 1 0,37 35 0,-54-44 0,-8-9 0,-1-1 0,1 0 0,0 0 0,1 0 0,-1-1 0,1 0 0,0-1 0,0 0 0,0 0 0,0-1 0,0 0 0,0-1 0,1 0 0,-1 0 0,1-1 0,-1-1 0,1 1 0,15-4 0,12-4 0,0-2 0,0-2 0,48-22 0,-14 6 0,-6 3 0,202-63 0,-237 81 0,0 1 0,0 1 0,1 2 0,-1 1 0,1 1 0,0 2 0,31 4 0,-46-2 0,0 1 0,-1 0 0,0 1 0,1 0 0,-2 2 0,23 12 0,-1 3 0,37 33 0,-39-29 0,-8-8 0,1-2 0,1 0 0,0-2 0,1-1 0,1-1 0,0-1 0,0-2 0,1-1 0,0-2 0,44 4 0,-31-6 0,-1-3 0,1-1 0,0-2 0,-1-2 0,0-2 0,0-2 0,43-14 0,-24 0-1365,-39 12-5461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35:34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1 389 24575,'8'-3'0,"1"1"0,0-1 0,-1-1 0,0 0 0,0 0 0,0 0 0,0-1 0,-1 0 0,1-1 0,9-9 0,-10 9 0,67-61 0,-42 37 0,44-33 0,-66 56 0,1 0 0,0 0 0,0 1 0,1 1 0,-1-1 0,1 2 0,0 0 0,23-4 0,-29 7 0,-1 0 0,1 1 0,0 0 0,0 0 0,0 0 0,0 1 0,0 0 0,0 0 0,0 1 0,-1-1 0,1 1 0,0 0 0,-1 1 0,0 0 0,1-1 0,6 7 0,2 3 0,0 0 0,-1 1 0,23 29 0,-24-27 0,1 0 0,0-1 0,24 20 0,-32-30 0,0-1 0,0 0 0,1 0 0,-1 0 0,1 0 0,0-1 0,0 0 0,0 0 0,0-1 0,0 1 0,0-1 0,0-1 0,0 1 0,1-1 0,8-1 0,4-3 0,1-1 0,-1 0 0,0-2 0,0 0 0,0-2 0,-1 0 0,-1 0 0,31-23 0,45-23 0,-62 40 0,0 0 0,0 3 0,56-15 0,-78 24 0,1 2 0,-1-1 0,1 2 0,-1-1 0,1 1 0,-1 0 0,1 1 0,-1 0 0,0 1 0,1 0 0,-1 0 0,0 1 0,0 0 0,0 1 0,-1 0 0,1 0 0,-1 1 0,9 6 0,128 120 0,-138-126 0,0-1 0,0 0 0,0 0 0,1-1 0,0 1 0,-1-2 0,1 1 0,0-1 0,1-1 0,-1 1 0,0-2 0,0 1 0,1-1 0,-1 0 0,0 0 0,0-1 0,1 0 0,9-4 0,15-4 0,-2-1 0,1-2 0,36-20 0,-27 14 0,49-25 0,-15 7 0,2 3 0,98-27 0,-167 57 0,0 2 0,-1-1 0,1 1 0,1 0 0,-1 1 0,0-1 0,0 2 0,0-1 0,0 1 0,0 0 0,0 1 0,0 0 0,14 6 0,-16-5 0,1 1 0,-1 0 0,0 0 0,-1 0 0,1 1 0,-1 0 0,0 0 0,0 0 0,0 1 0,-1 0 0,0 0 0,0 0 0,0 0 0,-1 1 0,4 10 0,-6-15 0,5 12 0,0 1 0,0-1 0,2 0 0,13 19 0,-18-29 0,0 0 0,1 0 0,-1-1 0,1 0 0,0 0 0,0 0 0,0 0 0,0 0 0,1-1 0,-1 0 0,1 0 0,-1 0 0,1-1 0,0 1 0,0-1 0,0 0 0,-1 0 0,8 0 0,7-1 0,1-1 0,-1 0 0,0-1 0,0-1 0,-1-1 0,1 0 0,0-2 0,33-14 0,2-7 0,76-50 0,30-17 0,-141 85 0,1 0 0,0 2 0,1 0 0,-1 1 0,1 1 0,31-3 0,-47 8 0,1-1 0,-1 1 0,0 0 0,0 1 0,0-1 0,0 1 0,0 0 0,0 0 0,0 1 0,0 0 0,0-1 0,0 2 0,0-1 0,-1 0 0,0 1 0,1 0 0,-1 0 0,0 0 0,4 5 0,3 5 0,-1-1 0,-1 2 0,0-1 0,12 27 0,-15-26 0,1 0 0,1-1 0,0 0 0,1-1 0,0 0 0,13 12 0,-13-16 0,0-1 0,1 0 0,0 0 0,0-1 0,1-1 0,-1 0 0,1 0 0,1-1 0,-1 0 0,0-1 0,18 3 0,-10-4 0,1-1 0,-1 0 0,1-2 0,-1 0 0,1-1 0,24-7 0,12-6 0,-2-3 0,0-2 0,86-46 0,-52 22-1365,-65 33-5461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02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24575,'5'-4'0,"5"-6"0,6-1 0,0-4 0,1 2 0,3 2 0,2 4 0,1 2 0,2 3 0,0 1 0,-3 5 0,-2 2 0,-3 1-8191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0:44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24575,'54'-19'0,"-41"17"0,1 0 0,0 2 0,0 0 0,0 0 0,0 1 0,17 4 0,87 26 0,-83-20 0,72 11 0,1-14 0,130-9 0,-87-2 0,286 14 0,-319-2 0,196 41 0,-193-22 0,0-6 0,1-5 0,180 2 0,-224-18 0,80-4 0,-151 2-65,-1-1 1,1 0-1,-1 0 0,1 0 0,-1-1 0,0 1 0,0-2 0,0 1 0,0-1 1,-1 0-1,0 0 0,1 0 0,7-9 0,-8 8-392,7-5-6369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0:45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1 302 24575,'21'-1'0,"1"-1"0,30-7 0,-36 5 0,1 1 0,0 1 0,-1 0 0,1 1 0,26 3 0,120 14 0,0-8 0,225-15 0,327-66 0,-505 48 0,-121 15 0,446-34 0,191 67 0,-38-18 0,-483-21 0,0-10 0,211-54 0,-325 61 0,123-9 0,-169 25 0,0 3 0,-1 1 0,1 2 0,83 18 0,40 21 0,183 37 0,-289-70 0,1-2 0,-1-2 0,113-8 0,-10-16 0,252-62 0,-319 63 58,-63 12-770,69-19 1,-85 18-6115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0:59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24575,'55'20'0,"-8"-14"0,1-2 0,80-5 0,-74 0 0,97 9 0,-17 11 0,256 33 0,-217-41 0,308-18 0,168-72 0,-619 75 0,111-20 0,259-8 0,-357 39 58,-37-5-216,0-1 0,0 0 0,0 0 0,0 0 0,0-1-1,0 0 1,0 0 0,8-1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01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0 174 24575,'13'-18'0,"1"1"0,29-30 0,-35 40 0,0 1 0,0 0 0,1 0 0,0 0 0,0 1 0,0 0 0,0 1 0,1 0 0,0 1 0,0 0 0,0 0 0,0 1 0,0 0 0,0 1 0,1 0 0,14 1 0,-11 1 0,0 1 0,0 1 0,0 0 0,0 1 0,-1 0 0,0 1 0,1 1 0,-2 0 0,1 0 0,-1 1 0,19 15 0,-11-7 0,1 0 0,1-1 0,1-1 0,31 13 0,-46-22 0,1-1 0,-1-1 0,1 1 0,0-2 0,0 1 0,0-1 0,0 0 0,0-1 0,0 0 0,0-1 0,0 0 0,0 0 0,0-1 0,0 0 0,15-5 0,5-7 0,-1-1 0,51-37 0,-61 38 0,0 1 0,0 1 0,2 1 0,-1 1 0,1 0 0,1 1 0,0 2 0,23-6 0,-38 12 0,0 0 0,0 0 0,0 1 0,0 0 0,0 1 0,0-1 0,0 1 0,0 0 0,0 1 0,-1-1 0,1 1 0,0 1 0,-1-1 0,1 1 0,-1-1 0,0 2 0,0-1 0,0 0 0,7 7 0,3 6 0,0 0 0,-1 2 0,-1-1 0,12 23 0,-15-24 0,0 0 0,1-1 0,1-1 0,0 1 0,17 14 0,-26-27-4,0 1-1,0-1 1,0-1-1,0 1 1,0 0-1,1-1 1,-1 0-1,1 1 1,-1-1-1,1-1 1,-1 1-1,1 0 1,-1-1-1,1 0 1,-1 0 0,1 0-1,0 0 1,3-1-1,0-1 27,-1 0 0,1 0 0,-1 0 0,1-1 0,-1 0 0,0 0 0,0-1 0,10-8 0,5-7-336,-1 0-1,-1-1 1,27-38-1,-42 52 95,9-10-6606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04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52 168 24575,'2'-53'0,"-1"28"0,0 1 0,-5-42 0,4 66 0,0 0 0,0 0 0,0 1 0,-1-1 0,1 0 0,0 0 0,0 0 0,0 0 0,0 0 0,0 0 0,0 0 0,0 0 0,0 0 0,0 0 0,0 0 0,0 0 0,0 1 0,0-1 0,0 0 0,0 0 0,-1 0 0,1 0 0,0 0 0,0 0 0,0 0 0,0 0 0,0 0 0,0 0 0,0 0 0,0 0 0,0 0 0,-1 0 0,1 0 0,0 0 0,0 0 0,0 0 0,0 0 0,0 0 0,0 0 0,0 0 0,0 0 0,0 0 0,0 0 0,-1 0 0,1 0 0,0-1 0,0 1 0,0 0 0,0 0 0,0 0 0,0 0 0,0 0 0,0 0 0,0 0 0,0 0 0,-6 16 0,-4 20 0,-4 43 0,4 0 0,3 2 0,7 152 0,12-155 120,-11-74-213,0 0 0,0 0 1,1 1-1,-1-1 0,1 0 0,0 0 0,0-1 0,1 1 1,-1 0-1,1-1 0,-1 1 0,1-1 0,0 0 1,1 0-1,3 3 0,4-1-6733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0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99 24575,'-8'-26'0,"6"23"0,5 16 0,2 3 0,1 0 0,1-1 0,1 0 0,0 0 0,1 0 0,13 16 0,-15-23 0,1 1 0,0-1 0,0 0 0,0 0 0,1-1 0,0 0 0,1-1 0,-1 0 0,1-1 0,14 7 0,-20-11 0,-1 0 0,1 0 0,-1 0 0,1 0 0,-1-1 0,1 1 0,0-1 0,-1 0 0,1 0 0,0 0 0,-1-1 0,1 1 0,-1-1 0,1 0 0,-1 0 0,1 0 0,5-3 0,-3 0 0,-1 1 0,0-1 0,-1 1 0,1-1 0,-1-1 0,1 1 0,-1-1 0,-1 0 0,7-9 0,1-7 0,-1 0 0,0-1 0,-2 0 0,8-29 0,4-47 0,-20 98 0,0 1 0,0-1 0,0 1 0,1-1 0,-1 1 0,0-1 0,0 1 0,0-1 0,1 1 0,-1-1 0,0 1 0,0-1 0,1 1 0,-1-1 0,0 1 0,1-1 0,-1 0 0,1 1 0,-1-1 0,0 0 0,1 1 0,-1-1 0,1 0 0,-1 1 0,1-1 0,-1 0 0,1 0 0,-1 0 0,1 0 0,-1 1 0,1-1 0,-1 0 0,1 0 0,0 0 0,-1 0 0,1 0 0,-1 0 0,1 0 0,-1-1 0,1 1 0,-1 0 0,1 0 0,-1 0 0,1 0 0,-1-1 0,1 1 0,-1 0 0,1 0 0,-1-1 0,1 1 0,-1 0 0,0-1 0,1 1 0,-1-1 0,0 1 0,1-1 0,-1 1 0,0 0 0,1-1 0,-1 1 0,0-1 0,0 1 0,0-1 0,1 1 0,-1-1 0,0 1 0,0-1 0,0 0 0,0 0 0,15 40 0,1 64-213,-6 1-1,-4 176 1,-6-222-512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05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102 324 24575,'3'-1'0,"0"0"0,0 0 0,0 0 0,-1 0 0,1 0 0,0-1 0,-1 1 0,1-1 0,-1 0 0,0 0 0,1 0 0,-1 0 0,3-3 0,26-32 0,-23 24 0,0 0 0,-1-1 0,0 0 0,-1 0 0,-1-1 0,0 0 0,-1 0 0,0 0 0,-1 0 0,-1 0 0,-1-1 0,0 1 0,-2-18 0,1 31 0,0 0 0,0 0 0,0 0 0,0 1 0,0-1 0,-1 0 0,1 0 0,-1 0 0,1 1 0,-1-1 0,0 0 0,0 1 0,0-1 0,0 0 0,0 1 0,0-1 0,0 1 0,0 0 0,-1-1 0,1 1 0,-3-2 0,2 2 0,0 1 0,1-1 0,-1 1 0,0 0 0,0-1 0,0 1 0,0 0 0,0 0 0,1 0 0,-1 1 0,0-1 0,0 0 0,0 1 0,0-1 0,1 1 0,-1 0 0,-3 1 0,-3 2 0,1 0 0,-1 1 0,1 0 0,0 1 0,0-1 0,0 2 0,-10 11 0,2 5 0,0 0 0,2 0 0,1 1 0,1 1 0,1 0 0,1 1 0,1-1 0,-7 45 0,14-63 0,1 1 0,0-1 0,0 0 0,1 1 0,0-1 0,0 1 0,0-1 0,1 0 0,0 0 0,1 0 0,0 0 0,0 0 0,0-1 0,1 1 0,-1-1 0,2 0 0,-1 0 0,1 0 0,0 0 0,0-1 0,0 0 0,1 0 0,0-1 0,0 1 0,8 3 0,-7-3 0,1-1 0,0 1 0,0-2 0,0 1 0,1-1 0,-1-1 0,1 1 0,-1-1 0,1-1 0,0 0 0,0 0 0,0 0 0,-1-1 0,1-1 0,0 0 0,0 0 0,0 0 0,-1-1 0,1 0 0,15-7 0,0-3-227,-1-1-1,0-1 1,-2-1-1,1-1 1,29-29-1,-34 26-6598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0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24575,'-1'8'0,"0"0"0,-1 0 0,0 0 0,-4 13 0,-6 25 0,9-17 0,2 47 0,2-66 0,0-1 0,0 1 0,0-1 0,2 1 0,-1-1 0,1 0 0,0 0 0,9 16 0,-12-24 0,1 1 0,-1-1 0,1 0 0,-1 0 0,1 1 0,0-1 0,0 0 0,0 0 0,-1 0 0,1 0 0,0 0 0,0 0 0,0 0 0,1 0 0,-1 0 0,0 0 0,0-1 0,0 1 0,1 0 0,-1-1 0,0 1 0,1-1 0,-1 0 0,0 1 0,1-1 0,-1 0 0,1 0 0,-1 0 0,0 0 0,1 0 0,-1 0 0,1 0 0,-1 0 0,0 0 0,1-1 0,-1 1 0,1-1 0,-1 1 0,0-1 0,0 1 0,1-1 0,-1 0 0,0 0 0,0 0 0,0 1 0,0-1 0,0 0 0,1-2 0,7-6 0,-1-2 0,0 1 0,-1-1 0,10-18 0,2-1 0,-18 28 0,-1 1 0,1 0 0,0 0 0,0 0 0,0 0 0,0 1 0,0-1 0,0 0 0,1 0 0,-1 1 0,0-1 0,0 0 0,0 1 0,1-1 0,-1 1 0,0 0 0,1-1 0,-1 1 0,0 0 0,1 0 0,-1 0 0,0 0 0,1 0 0,-1 0 0,0 0 0,1 0 0,-1 1 0,2-1 0,33 25 0,-1 0 0,-33-24 0,-1-1 0,1 1 0,-1-1 0,1 0 0,-1 1 0,1-1 0,-1 0 0,1 0 0,0 0 0,-1 0 0,1 0 0,-1 0 0,1-1 0,-1 1 0,1 0 0,-1-1 0,1 1 0,-1-1 0,1 0 0,-1 1 0,0-1 0,1 0 0,-1 0 0,2-1 0,29-42 0,-27 37 0,-1-1 0,1 1 0,1 0 0,-1 0 0,1 0 0,8-6 0,-12 12 0,-1 0 0,1 0 0,-1 0 0,1 0 0,-1 1 0,1-1 0,0 1 0,-1-1 0,1 1 0,-1 0 0,1 0 0,0-1 0,-1 1 0,1 0 0,0 0 0,0 1 0,-1-1 0,1 0 0,-1 1 0,1-1 0,0 1 0,-1-1 0,1 1 0,-1 0 0,1-1 0,-1 1 0,1 0 0,-1 0 0,0 0 0,1 0 0,-1 0 0,0 1 0,0-1 0,0 0 0,0 1 0,0-1 0,1 2 0,7 9 0,-1 1 0,0 0 0,8 16 0,-12-19 0,0-1 0,1 0 0,1 0 0,-1 0 0,2-1 0,-1 0 0,1 0 0,12 11 0,-7-13-1365,-3-5-5461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06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24575,'-11'22'0,"2"1"0,0 0 0,-11 43 0,18-57 0,0 1 0,1 0 0,-1-1 0,2 1 0,0 0 0,0 0 0,0 0 0,1-1 0,1 1 0,0 0 0,0-1 0,5 14 0,-5-20 0,-1 1 0,1-1 0,0 0 0,0 0 0,0 0 0,0 0 0,1 0 0,-1 0 0,1-1 0,-1 1 0,1-1 0,0 0 0,0 1 0,0-1 0,1-1 0,-1 1 0,0 0 0,1-1 0,-1 0 0,1 1 0,-1-2 0,1 1 0,0 0 0,-1-1 0,1 1 0,0-1 0,-1 0 0,1 0 0,0-1 0,-1 1 0,1-1 0,0 0 0,3-1 0,-2 1 0,0-1 0,1 0 0,-2-1 0,1 1 0,0-1 0,0 0 0,-1 0 0,1 0 0,-1-1 0,0 0 0,0 1 0,-1-1 0,1-1 0,-1 1 0,0 0 0,0-1 0,0 0 0,0 0 0,-1 0 0,0 0 0,3-9 0,-5 10 4,1 0 0,-1-1 0,0 1 0,0 0 0,0 0 0,0-1 0,-1 1 0,0 0 0,0 0 0,0 0 0,0 0 0,-1 0 0,1 0 0,-1 0 0,0 0 0,0 0 0,0 1 0,-1-1 0,0 1 0,1 0 0,-1 0 0,0 0 0,0 0 0,-1 0 0,1 1 0,0-1 0,-1 1 0,0 0 0,-5-3 0,-2 0-153,0 0 1,0 1-1,0 0 1,0 1-1,-1 0 1,1 1-1,-1 0 1,0 1-1,-20 0 1,15 2-6678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06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24575,'4'6'0,"0"0"0,-1 1 0,0-1 0,-1 1 0,1-1 0,-1 1 0,0 0 0,-1-1 0,0 1 0,0 0 0,0 0 0,-1 0 0,0 0 0,-1 9 0,2 17 0,10 65 0,-4-42 0,1 77 0,-6-146 0,0 0 0,1 0 0,1 1 0,0-1 0,1 1 0,0 0 0,8-14 0,56-90 0,-68 115 0,0-1 0,-1 1 0,1 0 0,0-1 0,0 1 0,0 0 0,0 0 0,0 0 0,0 0 0,0-1 0,0 2 0,1-1 0,-1 0 0,0 0 0,1 0 0,-1 0 0,0 1 0,1-1 0,-1 1 0,1-1 0,-1 1 0,1 0 0,-1-1 0,1 1 0,-1 0 0,1 0 0,-1 0 0,1 0 0,-1 0 0,1 1 0,-1-1 0,1 0 0,-1 1 0,1-1 0,-1 1 0,1-1 0,-1 1 0,0 0 0,1 0 0,-1-1 0,0 1 0,1 0 0,-1 0 0,1 1 0,7 8 0,0 0 0,0 0 0,-1 0 0,11 18 0,2 3 0,-3-9 0,1 0 0,1-2 0,1 0 0,1-1 0,1-1 0,28 17 0,-46-32-65,0-1 0,-1 1 0,1-1 0,0 0 0,0 0 0,0-1 0,1 0 0,-1 0 0,0 0 0,0 0 0,1-1 0,-1 0 0,0 0 0,1 0 0,-1-1 0,0 0 0,0 0 0,1 0 0,-1-1 0,9-3 0,3-7-6761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02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 24575,'-3'0'0,"0"0"0,0 1 0,0-1 0,1 1 0,-1-1 0,0 1 0,0 0 0,1 0 0,-1 1 0,0-1 0,1 0 0,-1 1 0,1-1 0,0 1 0,0 0 0,-1 0 0,-1 2 0,0 1 0,0 1 0,-1 0 0,2 0 0,-1 0 0,1 0 0,-5 12 0,3-2 0,0-1 0,1 1 0,1-1 0,1 1 0,-1 25 0,3-25 0,2 0 0,0 0 0,1-1 0,0 1 0,2-1 0,-1 0 0,2 0 0,0 0 0,1-1 0,0 0 0,1 0 0,19 24 0,-20-29 0,-1-1 0,1 0 0,1-1 0,-1 1 0,1-2 0,1 1 0,-1-1 0,1 0 0,0-1 0,1 1 0,-1-2 0,1 0 0,0 0 0,0-1 0,0 0 0,1 0 0,-1-1 0,0-1 0,1 0 0,12 0 0,-16-2 0,1-1 0,0 0 0,-1 0 0,0-1 0,1 0 0,-1 0 0,0 0 0,-1-1 0,1 0 0,-1-1 0,0 1 0,0-1 0,0 0 0,0-1 0,-1 0 0,0 1 0,0-2 0,6-9 0,1-3 0,-1 0 0,-1 0 0,-1-1 0,0 0 0,8-31 0,-14 40 0,0 1 0,-1-1 0,-1 0 0,0 0 0,0 0 0,-1 0 0,0 0 0,-2-15 0,1 22 0,0 1 0,0 0 0,0-1 0,0 1 0,0 0 0,-1 0 0,1 0 0,-1 0 0,0 0 0,0 0 0,0 0 0,0 0 0,-1 1 0,1-1 0,-1 1 0,1 0 0,-1 0 0,0 0 0,0 0 0,0 0 0,0 0 0,0 1 0,0 0 0,-1-1 0,1 1 0,0 0 0,-1 1 0,1-1 0,-7 0 0,5 1 0,0-1 0,-1 1 0,1 0 0,-1 0 0,1 1 0,-1 0 0,1 0 0,-1 0 0,1 0 0,0 1 0,0 0 0,0 0 0,0 1 0,0-1 0,0 1 0,1 0 0,-1 0 0,1 1 0,0-1 0,0 1 0,0 0 0,0 0 0,1 0 0,-1 1 0,1-1 0,0 1 0,0 0 0,1-1 0,0 1 0,0 1 0,-2 6 0,1-4 0,1 1 0,1-1 0,-1 1 0,1-1 0,1 1 0,0 0 0,0-1 0,0 1 0,1 0 0,1-1 0,-1 1 0,2-1 0,-1 1 0,1-1 0,0 0 0,0 0 0,1 0 0,0-1 0,8 11 0,-4-8 0,1 0 0,0-1 0,1 0 0,0-1 0,0 0 0,1 0 0,0-1 0,0-1 0,0 0 0,1 0 0,0-1 0,0-1 0,1 0 0,14 3 0,-19-6 0,-1 1 0,1-1 0,-1-1 0,1 0 0,0 0 0,-1 0 0,1-1 0,0 0 0,-1-1 0,0 1 0,1-2 0,-1 1 0,0-1 0,0 0 0,0 0 0,0-1 0,-1 0 0,1 0 0,-1 0 0,0-1 0,0 0 0,-1 0 0,0-1 0,1 0 0,3-6 0,32-59-1365,-31 48-5461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07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0 24575,'-1'57'0,"-2"-1"0,-2 0 0,-4 0 0,-1 0 0,-3-1 0,-2-1 0,-34 80 0,23-71 0,6-13 0,-2 0 0,-1-1 0,-53 79 0,73-124-97,0 0-1,0 0 1,0 0-1,-1 0 1,1 0-1,-1 0 1,0-1-1,0 0 1,0 0-1,0 0 1,-1 0-1,1-1 0,-8 3 1,-3-3-6729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07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24575,'-12'56'0,"3"-21"0,-26 215 0,33-217 0,1 0 0,2 0 0,1 0 0,2 0 0,13 53 0,-9-63-1365,1-6-5461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08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93 24575,'-5'-10'0,"4"10"0,1 0 0,0 0 0,0 0 0,0 0 0,-1 0 0,1 0 0,0 0 0,0 0 0,0 0 0,0 0 0,-1 0 0,1 0 0,0 0 0,0 0 0,0 0 0,-1 1 0,1-1 0,0 0 0,0 0 0,0 0 0,0 0 0,0 0 0,-1 0 0,1 1 0,0-1 0,0 0 0,0 0 0,0 0 0,0 0 0,0 0 0,0 1 0,0-1 0,-1 0 0,1 0 0,0 0 0,0 1 0,0-1 0,0 0 0,0 0 0,0 0 0,0 0 0,0 1 0,0-1 0,0 0 0,0 0 0,0 0 0,0 1 0,0-1 0,0 0 0,1 0 0,-1 0 0,0 0 0,0 1 0,0-1 0,0 0 0,0 0 0,0 0 0,0 0 0,1 1 0,1 10 0,0 1 0,1-1 0,0 1 0,1-1 0,0 0 0,1 0 0,0-1 0,13 20 0,-14-26 0,-1-1 0,0 1 0,1-1 0,-1 0 0,1 0 0,0-1 0,0 1 0,0-1 0,1 0 0,-1 0 0,0 0 0,1 0 0,-1-1 0,1 1 0,0-1 0,-1-1 0,1 1 0,0-1 0,0 0 0,0 0 0,-1 0 0,1 0 0,0-1 0,9-2 0,-5 1 0,0-1 0,-1 0 0,1-1 0,0 1 0,-1-2 0,0 1 0,0-1 0,0 0 0,-1-1 0,1 0 0,-1 0 0,-1-1 0,1 0 0,9-13 0,2-6 0,-1-2 0,25-54 0,-39 76 0,-3 5 0,0 0 0,0 0 0,1 0 0,-1 0 0,0 1 0,1-1 0,-1 0 0,0 0 0,1 1 0,-1-1 0,1 0 0,-1 0 0,1 1 0,0-1 0,-1 1 0,1-1 0,-1 0 0,1 1 0,0-1 0,0 1 0,-1-1 0,1 1 0,0 0 0,0-1 0,0 1 0,-1 0 0,1 0 0,1-1 0,-1 2 0,0 0 0,0 0 0,0 0 0,0 0 0,0 0 0,0 0 0,0 0 0,-1 0 0,1 0 0,0 0 0,-1 0 0,1 0 0,-1 1 0,0-1 0,1 0 0,-1 2 0,12 69 0,-11-63 0,8 64 0,2 27 0,46 186 0,-48-262-1365,0-2-5461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08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0 24575,'-99'76'0,"78"-58"0,2 1 0,0 1 0,1 1 0,-28 44 0,41-57 0,0 0 0,1 0 0,0 0 0,1 1 0,-1-1 0,2 1 0,-1 0 0,1 0 0,0 0 0,1 0 0,0 0 0,1 1 0,0-1 0,0 0 0,1 0 0,0 0 0,0 0 0,5 13 0,-5-18 0,1 0 0,-1 0 0,1 0 0,0-1 0,0 1 0,0 0 0,1-1 0,-1 0 0,1 1 0,0-1 0,0 0 0,0-1 0,1 1 0,-1 0 0,0-1 0,1 0 0,0 0 0,-1 0 0,1 0 0,0 0 0,0-1 0,0 0 0,0 0 0,0 0 0,0 0 0,1-1 0,5 1 0,-4-1 0,0-1 0,0 0 0,0 0 0,-1 0 0,1 0 0,0-1 0,-1 0 0,1-1 0,-1 1 0,0-1 0,1 0 0,-1 0 0,-1 0 0,1-1 0,0 0 0,-1 0 0,0 0 0,8-9 0,-4 0 0,0 0 0,-1 0 0,0-1 0,-1 0 0,-1 0 0,0-1 0,4-22 0,11-107 0,-16 163 0,0 1 0,1-1 0,1 0 0,1 0 0,12 23 0,-18-38-72,1 0 1,0 0-1,0 0 0,1-1 0,-1 1 0,1-1 0,0 1 0,0-1 1,0 0-1,0 0 0,0-1 0,1 1 0,-1-1 0,1 1 0,0-1 1,-1 0-1,1 0 0,5 1 0,9 1-6754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08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24575,'-4'3'0,"0"-1"0,0 1 0,0-1 0,1 1 0,-1 1 0,1-1 0,-1 0 0,1 1 0,0-1 0,0 1 0,1 0 0,-1 0 0,-1 5 0,-4 7 0,0 0 0,1 0 0,1 1 0,1 0 0,1 0 0,-4 23 0,7-36 0,1 0 0,0-1 0,0 1 0,0 0 0,0-1 0,1 1 0,-1 0 0,1 0 0,0-1 0,0 1 0,0-1 0,1 1 0,-1-1 0,1 0 0,3 6 0,-4-8 0,0 0 0,1 0 0,-1 0 0,0 0 0,1 0 0,-1 0 0,0 0 0,1 0 0,-1-1 0,1 1 0,-1-1 0,1 1 0,-1-1 0,1 1 0,0-1 0,-1 0 0,1 0 0,-1 0 0,1 0 0,0 0 0,-1 0 0,1-1 0,0 1 0,-1 0 0,1-1 0,-1 1 0,1-1 0,-1 1 0,1-1 0,-1 0 0,0 0 0,1 0 0,-1 0 0,0 0 0,1 0 0,-1 0 0,1-2 0,56-55 0,9-9 0,-63 63 0,1 1 0,0-1 0,0 1 0,0 0 0,1 0 0,-1 0 0,1 1 0,-1 0 0,1 0 0,0 1 0,0-1 0,8 0 0,-11 2 0,0 1 0,0-1 0,0 1 0,0 0 0,0 0 0,0 0 0,0 0 0,0 0 0,0 0 0,-1 1 0,1-1 0,0 1 0,-1 0 0,1 0 0,-1 0 0,0 0 0,0 1 0,0-1 0,0 0 0,0 1 0,0-1 0,-1 1 0,1 0 0,-1 0 0,1-1 0,-1 1 0,0 0 0,-1 0 0,2 6 0,2 7 0,0 0 0,-2 0 0,0 0 0,0 21 0,-2-17-116,2 31 362,-2-48-340,1 0 1,-1-1 0,1 1-1,0-1 1,0 1-1,0-1 1,0 1-1,0-1 1,0 0 0,1 1-1,-1-1 1,1 0-1,0 0 1,-1 0-1,5 3 1,3 0-6733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09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1 24575,'-9'0'0,"1"1"0,-1 0 0,0 0 0,1 1 0,-1 0 0,1 0 0,0 1 0,0 1 0,0-1 0,0 1 0,0 0 0,1 1 0,0 0 0,0 0 0,-13 12 0,16-12 0,0 0 0,0 0 0,0 0 0,0 0 0,1 1 0,0-1 0,0 1 0,0 0 0,1 0 0,0 0 0,0 0 0,0 0 0,1 1 0,0-1 0,0 0 0,1 1 0,-1-1 0,1 1 0,1-1 0,-1 0 0,1 1 0,3 9 0,-3-12 0,1 1 0,0-1 0,0 1 0,0-1 0,0 0 0,1 0 0,-1 0 0,1 0 0,0 0 0,0 0 0,1-1 0,-1 0 0,1 0 0,0 0 0,-1 0 0,1 0 0,1-1 0,-1 1 0,0-1 0,1 0 0,-1-1 0,1 1 0,-1-1 0,1 0 0,0 0 0,-1 0 0,1-1 0,0 1 0,0-1 0,0 0 0,7-2 0,-7 2 0,0-1 0,0 0 0,0 0 0,0 0 0,0-1 0,0 0 0,0 0 0,-1 0 0,1-1 0,-1 1 0,1-1 0,-1 0 0,0 0 0,0-1 0,0 1 0,-1-1 0,1 0 0,-1 0 0,0 0 0,0 0 0,-1 0 0,1-1 0,-1 1 0,0-1 0,0 0 0,0 0 0,-1 0 0,1 0 0,0-8 0,-3-45 0,-1 49 0,2-1 0,-1 1 0,1 0 0,0 0 0,1-1 0,0 1 0,4-13 0,-5 22 0,0-1 0,0 1 0,0 0 0,0 0 0,0 0 0,0-1 0,0 1 0,0 0 0,0 0 0,0 0 0,1 0 0,-1-1 0,0 1 0,0 0 0,0 0 0,0 0 0,0 0 0,0 0 0,1 0 0,-1-1 0,0 1 0,0 0 0,0 0 0,0 0 0,1 0 0,-1 0 0,0 0 0,0 0 0,0 0 0,1 0 0,-1 0 0,0 0 0,0 0 0,0 0 0,0 0 0,1 0 0,-1 0 0,0 0 0,0 0 0,0 0 0,1 0 0,-1 0 0,0 0 0,0 0 0,0 0 0,0 0 0,1 0 0,7 11 0,5 16 0,-9-13 0,2 0 0,0 0 0,0-1 0,1 1 0,1-1 0,0-1 0,15 18 0,-20-26 0,1-1 0,0 1 0,0-1 0,0 0 0,1 0 0,-1 0 0,1-1 0,0 0 0,-1 0 0,1 0 0,0 0 0,0-1 0,0 1 0,1-1 0,-1-1 0,0 1 0,0-1 0,0 0 0,1 0 0,-1 0 0,0-1 0,0 1 0,1-2 0,8-2 0,-5 1-273,-1 0 0,0-1 0,0 0 0,11-7 0,3-4-6553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09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 1 24575,'-10'0'0,"-1"1"0,1 1 0,-1 0 0,1 0 0,0 1 0,0 0 0,0 0 0,0 1 0,0 1 0,1 0 0,0 0 0,0 1 0,0 0 0,1 0 0,-15 15 0,19-17 0,0 1 0,-1 0 0,2 0 0,-1 0 0,0 1 0,1-1 0,0 1 0,0 0 0,1 0 0,0 0 0,0 0 0,0 0 0,1 0 0,0 1 0,0-1 0,0 0 0,1 1 0,0-1 0,0 1 0,1-1 0,0 0 0,0 1 0,0-1 0,1 0 0,0 0 0,0 0 0,4 8 0,-4-10 0,0 1 0,1-1 0,0 0 0,0 0 0,0-1 0,0 1 0,1 0 0,-1-1 0,1 0 0,0 0 0,0 0 0,0 0 0,0-1 0,0 0 0,1 1 0,-1-2 0,1 1 0,-1 0 0,1-1 0,0 0 0,0 0 0,-1 0 0,1-1 0,0 0 0,0 1 0,0-2 0,0 1 0,9-2 0,-6 0 0,1 0 0,-1 0 0,0-1 0,0 0 0,0 0 0,0-1 0,0 0 0,-1 0 0,1-1 0,-1 0 0,0 0 0,-1-1 0,1 0 0,-1 0 0,7-9 0,-5 2 0,0 0 0,0 0 0,-2 0 0,7-17 0,-12 27 0,1-1 0,-1 1 0,0 0 0,0-1 0,0 1 0,0-1 0,-1 1 0,1-1 0,-1 0 0,0 1 0,0-1 0,-1 1 0,1-1 0,0 1 0,-1-1 0,0 1 0,0-1 0,0 1 0,-1 0 0,1-1 0,-1 1 0,-3-6 0,4 9 0,1-1 0,-1 1 0,1-1 0,-1 1 0,1-1 0,-1 1 0,1-1 0,-1 1 0,0 0 0,1-1 0,-1 1 0,0 0 0,1 0 0,-1 0 0,0-1 0,0 1 0,1 0 0,-1 0 0,0 0 0,1 0 0,-1 0 0,0 0 0,0 0 0,1 1 0,-1-1 0,0 0 0,1 0 0,-1 0 0,0 1 0,1-1 0,-1 0 0,0 1 0,1-1 0,-1 1 0,1-1 0,-1 0 0,1 1 0,-1-1 0,1 1 0,-1 0 0,1-1 0,-1 1 0,1-1 0,0 1 0,-1 0 0,1-1 0,0 1 0,0 0 0,-1-1 0,1 1 0,0 0 0,0-1 0,0 1 0,0 0 0,0 0 0,-10 43 0,10-22 0,1 0 0,2 0 0,0 0 0,1 0 0,1-1 0,1 0 0,12 31 0,7 27 0,-11-27 0,-1-12 0,-3 1 0,-1 1 0,-2 0 0,1 43 0,-8-74 0,0-1 0,0 1 0,-1 0 0,0-1 0,-1 1 0,-1-1 0,0 1 0,0-1 0,-1 0 0,0 0 0,0 0 0,-1-1 0,-1 1 0,0-1 0,0 0 0,0-1 0,-1 0 0,-1 0 0,1 0 0,-1-1 0,-9 7 0,9-10 0,1 1 0,-1-1 0,0 0 0,0-1 0,0 0 0,0 0 0,-1-1 0,1 0 0,-1 0 0,0-1 0,1 0 0,-1-1 0,0 0 0,0 0 0,1-1 0,-1 0 0,0 0 0,1-1 0,-1 0 0,1-1 0,0 0 0,0 0 0,0-1 0,-14-8 0,8 4 0,1-1 0,0 0 0,1-1 0,0 0 0,0-1 0,2 0 0,-1 0 0,1-2 0,1 1 0,0-1 0,1 0 0,0-1 0,-6-16 0,10 20-59,0 1 0,1-1-1,0-1 1,1 1-1,0 0 1,0 0 0,1-1-1,1 1 1,0-1 0,0 1-1,1-1 1,0 1 0,1-1-1,0 1 1,1 0-1,0 0 1,0 0 0,1 0-1,1 1 1,0 0 0,0-1-1,9-11 1,1 3-6767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10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29 203 24575,'8'6'0,"1"0"0,-1-1 0,1 0 0,0 0 0,0-1 0,0 0 0,1-1 0,-1 0 0,1 0 0,0-1 0,18 1 0,-24-2 0,-1-1 0,0 0 0,0 0 0,0-1 0,0 1 0,1-1 0,-1 1 0,0-1 0,0 0 0,0 0 0,0-1 0,0 1 0,-1 0 0,1-1 0,0 0 0,-1 0 0,1 0 0,-1 0 0,1 0 0,3-5 0,-3 3 0,-1 0 0,0 0 0,0 0 0,0 0 0,-1-1 0,0 1 0,1-1 0,-1 1 0,-1-1 0,1 1 0,-1-1 0,0 1 0,0-7 0,0 3 0,-1 0 0,0-1 0,-1 1 0,0 0 0,0-1 0,0 1 0,-1 1 0,-1-1 0,1 0 0,-1 1 0,0-1 0,-1 1 0,0 0 0,0 1 0,-10-11 0,12 14 0,0 1 0,0 0 0,0 0 0,0-1 0,0 2 0,0-1 0,0 0 0,-1 1 0,1-1 0,-1 1 0,1 0 0,-1 0 0,0 1 0,1-1 0,-1 1 0,0-1 0,1 1 0,-1 1 0,0-1 0,1 0 0,-1 1 0,0 0 0,1-1 0,-1 1 0,1 1 0,-1-1 0,1 0 0,0 1 0,-1 0 0,1 0 0,0 0 0,0 0 0,0 0 0,1 1 0,-6 5 0,2-1 0,0 1 0,0 0 0,1 0 0,0 1 0,1-1 0,0 1 0,0 0 0,1 0 0,0 1 0,0-1 0,1 0 0,-1 17 0,2-15 0,0 0 0,1 0 0,1 0 0,0 0 0,0 0 0,1 0 0,0 0 0,1-1 0,0 1 0,1-1 0,0 0 0,1 0 0,8 14 0,-7-17 0,-1 0 0,1 0 0,1-1 0,-1 0 0,1 0 0,0 0 0,1-1 0,-1 0 0,1-1 0,0 0 0,0 0 0,1 0 0,-1-1 0,1 0 0,-1-1 0,18 3 0,-15-4 6,1 0 0,-1-1 0,0 0-1,0-1 1,0 0 0,0-1 0,0 0-1,0 0 1,0-1 0,-1-1 0,1 0 0,-1 0-1,0-1 1,0-1 0,0 1 0,-1-2-1,15-11 1,7-11-265,-1 0 1,-1-2-1,32-44 0,-45 55-175,11-15-6392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20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24575,'11'53'0,"1"-7"0,-11-10 0,-1 0 0,-1 1 0,-13 69 0,11-85 0,1-11 0,-4 43 0,5-50 0,1-1 0,0 1 0,0 0 0,0-1 0,1 1 0,-1 0 0,1-1 0,-1 1 0,1-1 0,0 1 0,0 0 0,0-1 0,0 0 0,0 1 0,3 2 0,-4-5 0,1 0 0,0-1 0,0 1 0,0 0 0,-1-1 0,1 1 0,0 0 0,-1-1 0,1 1 0,0-1 0,-1 0 0,1 1 0,-1-1 0,1 1 0,-1-1 0,1 0 0,-1 1 0,1-1 0,-1 0 0,1 0 0,-1 1 0,0-1 0,0 0 0,1-1 0,11-23 0,6-23 0,-13 29 0,1 1 0,1 1 0,1-1 0,1 1 0,0 1 0,1 0 0,0 0 0,17-18 0,-25 32 0,-1 0 0,0 1 0,1 0 0,-1-1 0,1 1 0,0 0 0,-1 0 0,1-1 0,0 1 0,0 1 0,0-1 0,-1 0 0,1 0 0,0 1 0,0-1 0,0 1 0,0-1 0,0 1 0,1 0 0,2 0 0,-3 1 0,0-1 0,-1 1 0,1 0 0,0 0 0,-1 0 0,1 0 0,0 0 0,-1 0 0,0 1 0,1-1 0,-1 0 0,0 1 0,1-1 0,-1 1 0,0-1 0,0 1 0,1 3 0,2 4 0,0 0 0,-1 1 0,0-1 0,-1 1 0,0 0 0,0-1 0,-1 13 0,-1 12 0,-2-27 0,2 0 0,-1 0 0,1 0 0,0 0 0,1 0 0,-1 0 0,1 0 0,1 0 0,-1 0 0,1 0 0,1-1 0,4 12 0,-7-18 0,1 1 0,-1-1 0,0 1 0,1-1 0,-1 1 0,1-1 0,-1 0 0,1 1 0,-1-1 0,1 0 0,-1 1 0,1-1 0,-1 0 0,1 0 0,-1 0 0,1 1 0,-1-1 0,1 0 0,-1 0 0,1 0 0,0 0 0,-1 0 0,1 0 0,-1 0 0,1 0 0,-1 0 0,1 0 0,0 0 0,-1-1 0,1 1 0,-1 0 0,1-1 0,17-15 0,7-25 0,2-19 0,-12 23 0,2 1 0,34-52 0,-50 86-7,0 1 0,0-1 0,0 0 0,0 1 0,1-1 0,-1 1-1,1-1 1,-1 1 0,1 0 0,0 0 0,-1 0 0,1 0 0,0 0 0,0 0-1,2-1 1,-3 2 13,0 0-1,0 0 1,0 0-1,0 0 1,0 0-1,0 0 1,-1 1-1,1-1 1,0 0-1,0 1 1,0-1-1,0 0 1,-1 1-1,1-1 1,0 1-1,-1-1 1,1 1-1,0 0 1,-1-1-1,1 1 1,0 0-1,-1-1 1,1 1-1,0 1 1,4 7-20,-1 0-1,0 1 1,-1-1 0,0 1 0,2 11-1,7 16-1288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21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79 358 24575,'6'-1'0,"-1"0"0,1 0 0,-1-1 0,1 0 0,-1 0 0,0 0 0,0 0 0,0-1 0,0 0 0,0 0 0,-1 0 0,1-1 0,-1 1 0,0-1 0,0 0 0,0 0 0,0-1 0,-1 1 0,5-9 0,7-11 0,0-1 0,15-38 0,-30 62 0,8-15 0,-2-1 0,0 0 0,0 0 0,4-28 0,-9 42 0,-1 0 0,0 0 0,0 0 0,0 0 0,0 0 0,0 0 0,-1 0 0,1 0 0,-1 0 0,0 1 0,0-1 0,0 0 0,0 0 0,0 1 0,-3-5 0,3 6 0,-1-1 0,0 1 0,0-1 0,0 1 0,0-1 0,0 1 0,-1 0 0,1 0 0,0 0 0,-1 0 0,1 1 0,0-1 0,-1 0 0,1 1 0,-1 0 0,1 0 0,-1-1 0,1 1 0,0 1 0,-1-1 0,-4 1 0,-2 1 0,-1 0 0,1 1 0,0 0 0,0 0 0,0 1 0,1 0 0,-1 1 0,1-1 0,0 2 0,0-1 0,1 1 0,0 0 0,0 1 0,0 0 0,1 0 0,0 0 0,0 1 0,-9 16 0,7-11 0,1 1 0,1-1 0,0 1 0,1 1 0,0-1 0,1 1 0,0 0 0,2 0 0,0 0 0,0 0 0,1 20 0,2-30 0,-1 0 0,1 1 0,0-1 0,0 0 0,0 0 0,1 0 0,0 0 0,0 0 0,0-1 0,1 1 0,-1 0 0,1-1 0,0 0 0,0 0 0,1 0 0,-1 0 0,1 0 0,0 0 0,0-1 0,0 0 0,0 0 0,1 0 0,0-1 0,-1 1 0,1-1 0,0 0 0,0 0 0,6 1 0,-2-1 0,0 0 0,1-1 0,-1 0 0,0 0 0,1-1 0,-1-1 0,0 1 0,0-1 0,1-1 0,-1 0 0,0 0 0,0-1 0,0 0 0,-1 0 0,11-6 0,63-47 131,-25 16-1627,-37 27-5330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02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35 103 24575,'-6'-15'0,"5"12"0,0 0 0,-1 0 0,1 0 0,-1 0 0,0 0 0,1 0 0,-1 0 0,0 1 0,-1-1 0,-3-3 0,6 6 0,-1 1 0,1-1 0,-1 1 0,1-1 0,0 1 0,-1-1 0,1 1 0,0-1 0,-1 1 0,1-1 0,0 1 0,0-1 0,-1 1 0,1 0 0,0-1 0,0 1 0,0-1 0,0 1 0,0 0 0,0-1 0,0 1 0,0-1 0,0 1 0,0 0 0,0-1 0,0 1 0,0-1 0,1 1 0,-1 1 0,3 25 0,7 18 0,21 53 0,7 31 0,-27-90 0,-8-33 0,0 1 0,-1-1 0,0 1 0,0 0 0,-1 0 0,1 0 0,-2 0 0,1-1 0,-1 1 0,0 0 0,0 0 0,-2 9 0,2-15 0,0-1 0,0 0 0,0 0 0,0 0 0,0 0 0,0 0 0,0 0 0,0 1 0,0-1 0,0 0 0,0 0 0,0 0 0,-1 0 0,1 0 0,0 0 0,0 1 0,0-1 0,0 0 0,0 0 0,0 0 0,0 0 0,0 0 0,0 0 0,-1 0 0,1 0 0,0 0 0,0 1 0,0-1 0,0 0 0,0 0 0,0 0 0,-1 0 0,1 0 0,0 0 0,0 0 0,0 0 0,0 0 0,0 0 0,-1 0 0,1 0 0,0 0 0,0 0 0,0 0 0,0 0 0,0 0 0,-1 0 0,1-1 0,0 1 0,0 0 0,0 0 0,0 0 0,0 0 0,0 0 0,0 0 0,-1 0 0,1 0 0,0-1 0,-6-11 0,-1-15 0,6 11 0,0-1 0,0 1 0,2-1 0,0 1 0,1-1 0,0 1 0,1 0 0,1 0 0,1 0 0,0 1 0,1-1 0,1 1 0,1 0 0,-1 1 0,2 0 0,0 0 0,1 1 0,0 0 0,1 1 0,1 0 0,13-11 0,-23 21-21,15-15-171,1 1 0,1 0 0,0 1 0,1 2 0,0 0 0,37-17 0,-34 23-6634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21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24575,'-1'1'0,"0"-1"0,0 1 0,0-1 0,0 1 0,-1-1 0,1 1 0,0 0 0,1-1 0,-1 1 0,0 0 0,0 0 0,0 0 0,0 0 0,1 0 0,-1 0 0,0 0 0,1 0 0,-1 0 0,1 0 0,-1 0 0,1 1 0,-1-1 0,1 0 0,0 0 0,0 0 0,-1 0 0,1 3 0,-4 38 0,3-37 0,0 4 0,1 1 0,0-1 0,0 1 0,0 0 0,1-1 0,1 1 0,0-1 0,0 1 0,1-1 0,0 0 0,0 0 0,6 9 0,-9-17 0,1 0 0,-1-1 0,1 1 0,-1 0 0,1 0 0,0-1 0,0 1 0,-1 0 0,1-1 0,0 1 0,0-1 0,0 1 0,-1-1 0,1 0 0,0 1 0,0-1 0,0 0 0,0 1 0,0-1 0,0 0 0,0 0 0,0 0 0,0 0 0,0 0 0,0 0 0,0 0 0,1-1 0,1 0 0,0 0 0,-1 0 0,1 0 0,0-1 0,-1 1 0,1-1 0,-1 1 0,0-1 0,4-3 0,1-2 0,0 0 0,-1-1 0,0 0 0,9-15 0,-5 4 0,0 1 0,2 1 0,16-21 0,-25 35 0,-1-1 0,1 1 0,0 0 0,1-1 0,-1 1 0,0 1 0,1-1 0,0 0 0,0 1 0,-1 0 0,1 0 0,1 0 0,-1 0 0,0 1 0,0 0 0,0-1 0,1 2 0,-1-1 0,1 0 0,-1 1 0,9 0 0,-10 1 0,-1 0 0,0 0 0,1 0 0,-1 1 0,0-1 0,0 0 0,0 1 0,0 0 0,0 0 0,0-1 0,0 1 0,0 0 0,-1 0 0,1 0 0,-1 1 0,0-1 0,1 0 0,-1 1 0,0-1 0,0 1 0,0-1 0,-1 1 0,1-1 0,-1 1 0,1-1 0,-1 1 0,0 3 0,2 13 0,-2-1 0,-2 34 0,1-31 0,-10 44 0,8-55 0,1 0 0,0 1 0,0-1 0,1 0 0,1 0 0,0 15 0,4-14-63,0-16 221,3-17-1618,-5 4-5366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21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9 116 24575,'0'0'0,"0"0"0,-1-1 0,1 1 0,0 0 0,0 0 0,0 0 0,-1 0 0,1 0 0,0 0 0,0 0 0,-1 0 0,1 0 0,0 0 0,0 0 0,-1 0 0,1 0 0,0 0 0,0 0 0,-1 0 0,1 0 0,0 0 0,0 0 0,0 0 0,-1 0 0,1 0 0,0 0 0,0 0 0,0 1 0,-1-1 0,1 0 0,0 0 0,0 0 0,0 0 0,-1 1 0,1-1 0,0 0 0,0 0 0,0 0 0,0 0 0,0 1 0,0-1 0,-1 0 0,1 0 0,0 1 0,0-1 0,0 0 0,0 0 0,0 0 0,0 1 0,0-1 0,0 0 0,0 0 0,0 1 0,0-1 0,0 0 0,17 4 0,7-9 0,0-1 0,-1-2 0,0 0 0,0-2 0,36-20 0,14-5 0,-58 27-73,-12 6-13,-1 1 0,1-1 0,0 1 0,-1-1-1,1 1 1,0 0 0,0 0 0,0 0 0,0 0 0,0 1 0,0-1-1,0 1 1,0-1 0,6 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22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0 24575,'-3'0'0,"0"1"0,1-1 0,-1 0 0,0 1 0,1-1 0,-1 1 0,0 0 0,1 0 0,-1 0 0,1 0 0,-1 0 0,1 1 0,0-1 0,0 1 0,-1-1 0,1 1 0,0 0 0,0 0 0,-2 2 0,1 1 0,0 0 0,0 0 0,0 0 0,1 1 0,-1-1 0,1 0 0,1 1 0,-3 10 0,1-2 0,2 1 0,-1 0 0,2 0 0,0 0 0,1 0 0,4 21 0,0-11 0,1 1 0,2-2 0,1 1 0,0-1 0,2-1 0,1 0 0,1 0 0,0-1 0,2-1 0,1-1 0,26 28 0,-41-46 0,1 0 0,0 0 0,-1-1 0,1 1 0,0 0 0,0-1 0,0 0 0,1 1 0,-1-1 0,0 0 0,0 0 0,1 0 0,-1 0 0,1-1 0,-1 1 0,1-1 0,-1 1 0,1-1 0,-1 0 0,1 0 0,-1 0 0,1 0 0,-1-1 0,4 0 0,-2 0 0,1-1 0,-1-1 0,0 1 0,0 0 0,0-1 0,0 0 0,-1 0 0,1 0 0,-1 0 0,1-1 0,-1 1 0,3-6 0,2-3 0,1-1 0,-2 0 0,0 0 0,-1-1 0,0 0 0,-1 0 0,5-22 0,0-12-1365,-4 31-5461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22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43 24575,'-1'0'0,"1"0"0,-1 1 0,1-1 0,-1 1 0,1-1 0,-1 1 0,1-1 0,0 1 0,-1-1 0,1 1 0,0-1 0,-1 1 0,1-1 0,0 1 0,0-1 0,0 1 0,-1 0 0,1-1 0,0 1 0,0-1 0,0 1 0,0 0 0,0-1 0,0 1 0,0-1 0,0 1 0,1 1 0,1 25 0,-2-19 0,1-3 0,0 27 0,2 0 0,1 0 0,13 49 0,-15-75 0,0 1 0,0-1 0,0 1 0,1-1 0,0 0 0,0 0 0,0 0 0,1 0 0,0-1 0,0 1 0,0-1 0,1 0 0,0-1 0,0 1 0,0-1 0,1 0 0,-1 0 0,1 0 0,0-1 0,0 0 0,0 0 0,0 0 0,11 2 0,-12-5 0,-1 0 0,0 0 0,0 0 0,0-1 0,0 1 0,0-1 0,0 0 0,0 0 0,0-1 0,0 1 0,-1-1 0,1 0 0,0 0 0,-1 0 0,1-1 0,-1 1 0,0-1 0,0 0 0,0 1 0,0-1 0,-1-1 0,5-4 0,3-7 0,1 1 0,-2-1 0,14-30 0,3-10 0,-9 23 0,-2-1 0,-2-1 0,0 0 0,8-41 0,-39 136 0,8 111 0,10-153 0,1 1 0,1-1 0,0 0 0,2 0 0,0 0 0,13 34 0,-16-51-6,0 0-1,0 0 0,0 0 0,0 0 1,1 0-1,-1 0 0,0 0 1,1 0-1,-1 0 0,1-1 1,3 3-1,-4-3 16,-1-1 0,1 0 0,0 1 0,0-1 0,0 0 0,0 0 1,-1 1-1,1-1 0,0 0 0,0 0 0,0 0 0,0 0 0,0 0 0,0 0 0,-1 0 0,1 0 0,0-1 1,0 1-1,0 0 0,0 0 0,0-1 0,4-2-174,-1 0 0,0 0 0,0-1 0,-1 1 0,1-1 0,-1 0 0,1 0 0,3-6 0,5-6-6661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23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24575,'3'-4'0,"5"13"0,5 15 0,-8-11 0,0 0 0,-1 0 0,3 26 0,-5-28 0,-1-1 0,2 1 0,-1-1 0,2 0 0,-1 0 0,1 0 0,10 17 0,-13-26 0,0 1 0,-1-1 0,1 0 0,0 0 0,0 0 0,1 0 0,-1 0 0,0 0 0,0 0 0,0 0 0,1 0 0,-1 0 0,0-1 0,1 1 0,-1-1 0,1 1 0,-1-1 0,0 1 0,1-1 0,-1 0 0,1 0 0,-1 0 0,1 1 0,-1-2 0,3 1 0,0-1 0,-1 0 0,1 0 0,-1-1 0,0 1 0,1-1 0,-1 0 0,0 0 0,0 0 0,0 0 0,3-4 0,6-6 0,0-1 0,-1 0 0,13-21 0,-3 1 0,-12 17 0,1 1 0,0 0 0,1 0 0,17-16 0,-28 30 0,1 0 0,0 0 0,0 0 0,0 0 0,0 0 0,0 1 0,1-1 0,-1 0 0,0 1 0,0-1 0,0 0 0,1 1 0,-1-1 0,0 1 0,1 0 0,-1-1 0,0 1 0,1 0 0,-1 0 0,0 0 0,1 0 0,-1 0 0,0 0 0,1 0 0,1 1 0,-2 0 0,1 0 0,-1 1 0,1-1 0,-1 0 0,1 1 0,-1-1 0,0 0 0,0 1 0,0 0 0,0-1 0,0 1 0,0-1 0,0 1 0,-1 0 0,2 3 0,1 7 0,-1 0 0,0-1 0,0 1 0,-1 17 0,1 6 0,10 49 0,-4-26 0,-7-54-30,0-7 97,-1-11-1120,0 13 704,0-15-6477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23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24575,'-5'0'0,"0"4"0,3 2 0,8-1 0,7 0 0,1 2 0,2 1 0,3-2 0,3-1 0,2-2 0,1-1 0,-4-1-8191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24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24575,'-2'33'0,"-1"-1"0,-2-1 0,-11 43 0,8-41 0,1 0 0,-5 66 0,12-83-227,1 0-1,1 0 1,0-1-1,1 1 1,6 18-1,-5-17-6598</inkml:trace>
  <inkml:trace contextRef="#ctx0" brushRef="#br0" timeOffset="1">181 256 24575,'5'-4'0,"5"-2"0,1-3 0,4-2 0,2-2 0,4-3 0,2-4 0,2 2 0,1-1 0,-4-1 0,-2 3 0,1-1 0,-4 0 0,0 1 0,-3 1 0,1 2 0,-3 3-8191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24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0 24575,'-30'27'0,"22"-21"0,0 1 0,1 0 0,0 0 0,-12 15 0,13-11 0,-1 0 0,1 1 0,1 0 0,0 0 0,1 0 0,0 0 0,0 0 0,2 1 0,-1 0 0,2 0 0,-1 17 0,2-24 0,0 0 0,0 1 0,1-1 0,0 0 0,0 0 0,1 0 0,-1 0 0,1 0 0,1 0 0,-1 0 0,1 0 0,0-1 0,0 0 0,0 1 0,1-1 0,0 0 0,0-1 0,0 1 0,1-1 0,0 0 0,-1 0 0,1 0 0,1 0 0,-1-1 0,9 4 0,-8-4 0,0-1 0,0 0 0,1 0 0,-1-1 0,0 1 0,1-2 0,-1 1 0,1 0 0,0-1 0,-1-1 0,1 1 0,-1-1 0,1 0 0,-1 0 0,0-1 0,1 0 0,-1 0 0,0 0 0,0-1 0,0 0 0,0 0 0,-1-1 0,1 0 0,-1 1 0,0-2 0,0 1 0,-1-1 0,7-6 0,1-3 0,-1-1 0,0 0 0,-1-1 0,-1 0 0,-1 0 0,0-1 0,-1 0 0,10-35 0,3-29-1365,-15 59-5461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30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17 383 24575,'-8'30'0,"7"-27"0,0-1 0,0 0 0,0 1 0,0-1 0,0 1 0,0-1 0,1 1 0,-1-1 0,1 1 0,0-1 0,0 1 0,0 0 0,0-1 0,0 1 0,1-1 0,-1 1 0,1-1 0,1 5 0,-1-6 0,0-1 0,-1 1 0,1-1 0,0 0 0,0 1 0,0-1 0,0 0 0,0 0 0,0 0 0,0 0 0,0 0 0,0 0 0,0 0 0,0 0 0,0 0 0,-1 0 0,1 0 0,0-1 0,0 1 0,0 0 0,0-1 0,0 1 0,0-1 0,-1 1 0,3-2 0,26-16 0,-21 13 0,89-68 0,-62 44 0,67-41 0,-91 64 0,0 1 0,0-1 0,0 2 0,0-1 0,1 2 0,0-1 0,0 2 0,0-1 0,0 2 0,0 0 0,14 0 0,-18 2 0,-1 0 0,1 1 0,-1-1 0,0 1 0,0 1 0,1 0 0,-2 0 0,1 0 0,0 1 0,-1 0 0,1 0 0,5 5 0,10 11 0,37 40 0,-43-42 0,1 0 0,28 22 0,-34-33 0,0-1 0,1 0 0,-1-1 0,1 0 0,0-1 0,0 0 0,0-1 0,1 0 0,-1-1 0,1 0 0,-1-1 0,1-1 0,0 0 0,-1-1 0,1 0 0,0-1 0,17-4 0,18-7 0,0-2 0,91-42 0,-122 49 0,71-35 0,71-29 0,-142 66 0,-1 1 0,1 1 0,-1 0 0,1 1 0,0 1 0,0 0 0,31 2 0,-38 1 0,0 1 0,0 0 0,0 0 0,-1 1 0,1 1 0,-1-1 0,0 1 0,0 1 0,16 10 0,0 5 0,42 39 0,-49-42 0,0 0 0,2-1 0,37 24 0,-50-36 0,1 0 0,0-1 0,0 1 0,0-2 0,1 1 0,-1-1 0,0-1 0,1 1 0,-1-1 0,1-1 0,0 0 0,-1 0 0,1-1 0,0 0 0,9-2 0,-5 0 0,-1-1 0,1 0 0,-1-1 0,0-1 0,0 0 0,0 0 0,-1-1 0,17-14 0,3-5 0,40-46 0,-51 49 0,2 1 0,1 1 0,48-36 0,-66 54 0,-1 1 0,1-1 0,-1 1 0,1 0 0,0 0 0,0 0 0,0 0 0,0 1 0,0 0 0,0 0 0,1 1 0,-1-1 0,0 1 0,0 0 0,1 0 0,-1 1 0,0 0 0,7 2 0,-5-1 0,-1 1 0,0 0 0,0 0 0,0 1 0,0 0 0,0 0 0,-1 1 0,0-1 0,0 1 0,0 0 0,-1 0 0,1 1 0,3 7 0,6 7 0,0-1 0,1 0 0,1-1 0,30 27 0,-36-38 0,0 1 0,1-2 0,-1 1 0,1-1 0,1-1 0,-1 0 0,1-1 0,0 0 0,0-1 0,22 4 0,-11-5 0,1-1 0,-1 0 0,0-2 0,0-1 0,0 0 0,0-2 0,-1-1 0,1-1 0,40-16 0,-24 5 0,0-2 0,-1-2 0,-1-1 0,46-38 0,-13 10 0,117-63 0,-163 103-57,-22 10 10,1 0 1,-1-1-1,0 1 0,0-1 1,0 0-1,0 1 0,0-1 0,0 0 1,0 0-1,0-1 0,0 1 1,0 0-1,-1-1 0,1 1 0,0-1 1,-1 1-1,1-1 0,-1 0 0,0 1 1,0-1-1,1 0 0,-1 0 1,0 0-1,-1 0 0,1 0 0,0 0 1,0-3-1,-1-11-6779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1:32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24575,'34'3'0,"0"0"0,-1 3 0,41 10 0,2 1 0,98 12 60,228 7 0,175-36-1545,-483-3-5341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03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 24575,'0'0'0,"0"0"0,0 0 0,0 0 0,0 0 0,0 0 0,0-1 0,0 1 0,0 0 0,0 0 0,0 0 0,0 0 0,0 0 0,0 0 0,0 0 0,0-1 0,0 1 0,0 0 0,0 0 0,0 0 0,0 0 0,0 0 0,-1 0 0,1 0 0,0 0 0,0-1 0,0 1 0,0 0 0,0 0 0,0 0 0,0 0 0,-1 0 0,1 0 0,0 0 0,0 0 0,0 0 0,0 0 0,0 0 0,0 0 0,-1 0 0,1 0 0,0 0 0,0 0 0,0 0 0,0 0 0,0 0 0,0 0 0,-1 0 0,1 0 0,0 0 0,0 0 0,0 0 0,0 0 0,0 0 0,0 1 0,0-1 0,-1 0 0,1 0 0,0 0 0,0 0 0,0 0 0,0 0 0,-12 11 0,-9 15 0,14-14 0,2 1 0,-1 0 0,2 0 0,0 0 0,0 1 0,1-1 0,1 1 0,0 0 0,1 20 0,2 8 0,13 74 0,-3-40 0,0-1 0,-4-27 0,1 49 0,-8-88 0,0-5 0,-1-1 0,1 0 0,0 1 0,0-1 0,1 1 0,-1-1 0,1 0 0,0 1 0,0-1 0,0 0 0,0 0 0,0 0 0,3 4 0,-4-7-26,1 0-1,-1 0 0,0 0 0,1 0 1,-1 0-1,0 0 0,1 0 0,-1 0 1,0 0-1,1 0 0,-1 0 0,0 0 1,1 0-1,-1 0 0,0-1 1,0 1-1,1 0 0,-1 0 0,0 0 1,1-1-1,-1 1 0,0 0 0,0 0 1,0 0-1,1-1 0,-1 1 0,0 0 1,0-1-1,0 1 0,0 0 1,1-1-1,-1 1 0,0 0 0,0 0 1,0-1-1,0 1 0,0 0 0,0-1 1,0 1-1,0 0 0,0-1 1,0 1-1,0-1 0,0 1-162,3-13-6637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6:49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24575,'0'-1'0,"1"0"0,-1 0 0,1 0 0,-1 0 0,1 0 0,0 0 0,-1 0 0,1 0 0,0 0 0,0 0 0,0 0 0,0 0 0,-1 1 0,1-1 0,0 0 0,1 1 0,-1-1 0,0 0 0,0 1 0,0-1 0,0 1 0,0 0 0,0-1 0,1 1 0,-1 0 0,0 0 0,2 0 0,39-5 0,-37 5 0,101-4 0,-50 3 0,85-11 0,-74-1 0,2 4 0,-1 2 0,1 4 0,0 3 0,0 2 0,95 17 0,-53 3 0,146 25 0,-234-45-124,0-1 0,-1-1 0,1-1 0,-1-1 0,1-1 0,-1-1-1,0-1 1,0-1 0,0-1 0,21-10 0,-26 8-6702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6:50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24575,'5'0'0,"5"0"0,1 4 0,4 2 0,3 0 0,2-2 0,3-1 0,2-1 0,1 0 0,0-7 0,0 0 0,1-1 0,-1-3 0,0-1 0,0-2 0,-9 1 0,-7 6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6:50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24575,'4'0'0,"2"-4"0,4-2 0,0-4 0,3 0 0,4 1 0,-2-2 0,2 5 0,-3 9 0,2 3 0,-3 0-8191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6:50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26 858 24575,'-4'-5'0,"-2"-5"0,0-6 0,1-4 0,2-3 0,1-7 0,6-2 0,1 0 0,5 0 0,0 3 0,4 0 0,-2 2 0,3 1 0,2 0 0,-2 5-8191</inkml:trace>
  <inkml:trace contextRef="#ctx0" brushRef="#br0" timeOffset="1">205 11 24575,'-6'-10'0,"6"10"0,0 0 0,0 0 0,0 0 0,-1 0 0,1 0 0,0 0 0,0 0 0,0 0 0,-1 0 0,1 0 0,0 0 0,0 0 0,0 0 0,-1 0 0,1 0 0,0 0 0,0 0 0,0 0 0,0 1 0,-1-1 0,1 0 0,0 0 0,0 0 0,0 0 0,0 0 0,0 0 0,0 1 0,-1-1 0,1 0 0,0 0 0,0 0 0,0 0 0,0 1 0,0-1 0,0 0 0,0 0 0,0 0 0,0 1 0,0-1 0,0 0 0,0 0 0,0 0 0,0 1 0,0-1 0,0 0 0,0 0 0,0 0 0,0 0 0,0 1 0,0-1 0,0 0 0,0 0 0,0 0 0,0 0 0,1 1 0,-1-1 0,0 0 0,0 0 0,0 0 0,0 1 0,17 110 0,3 137 0,-19-231 0,6 69-682,26 124-1,-29-188-6143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6:51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19 359 24575,'-3'-6'0,"0"0"0,1 0 0,0-1 0,0 1 0,0 0 0,0-1 0,1 1 0,0-1 0,1 1 0,-1-1 0,1 0 0,1 1 0,-1-1 0,1 1 0,0-1 0,1 1 0,-1-1 0,1 1 0,1 0 0,-1-1 0,1 1 0,4-6 0,-1 3 0,0 1 0,0 0 0,1 0 0,0 1 0,1-1 0,0 2 0,0-1 0,0 1 0,1 0 0,0 1 0,0 0 0,0 1 0,14-5 0,73-34 0,-76 32 0,1 1 0,0 1 0,0 1 0,1 1 0,0 0 0,0 2 0,43-5 0,-60 10 0,0 1 0,0 0 0,0-1 0,0 2 0,0-1 0,-1 0 0,1 1 0,-1 0 0,1 0 0,-1 1 0,1-1 0,-1 1 0,0 0 0,0 0 0,-1 0 0,1 0 0,0 1 0,-1 0 0,0-1 0,0 1 0,0 0 0,-1 1 0,4 5 0,5 12 0,-2 0 0,0 1 0,9 37 0,-5-18 0,96 377 0,-25-80 0,-18-133 0,-66-206 0,1 1 0,-1-1 0,0 0 0,1 1 0,-1-1 0,0 1 0,0-1 0,0 1 0,1-1 0,-1 1 0,0-1 0,0 1 0,0-1 0,0 1 0,0-1 0,0 1 0,0-1 0,0 1 0,0-1 0,0 1 0,0-1 0,0 1 0,0-1 0,0 0 0,0 1 0,-1-1 0,1 1 0,0-1 0,0 1 0,-1-1 0,1 1 0,0-1 0,-1 0 0,1 1 0,0-1 0,-1 0 0,1 1 0,0-1 0,-1 0 0,0 1 0,-21-9 0,-24-25 0,26 12-1365,1 1-5461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6:51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1 180 24575,'2'-4'0,"1"1"0,-1-1 0,1 1 0,0 0 0,1 0 0,-1 0 0,0 0 0,1 0 0,0 1 0,-1-1 0,1 1 0,8-3 0,-5 1 0,190-125 0,-196 129 0,-1-1 0,1 1 0,-1-1 0,1 1 0,-1 0 0,1-1 0,-1 1 0,1-1 0,-1 1 0,1 0 0,-1 0 0,1-1 0,0 1 0,-1 0 0,1 0 0,0 0 0,-1 0 0,1 0 0,-1 0 0,1 0 0,0 0 0,-1 0 0,1 0 0,0 0 0,-1 0 0,1 0 0,1 1 0,-2 16 0,-21 42 0,13-37 0,0 5 0,-24 103 0,30-118 0,0 0 0,1 0 0,1 1 0,0-1 0,1 0 0,0 0 0,1 0 0,5 20 0,-7-29 0,2 0 0,-1 0 0,0 0 0,0 0 0,1 0 0,0 0 0,-1-1 0,1 1 0,0-1 0,1 1 0,-1-1 0,0 0 0,0 0 0,1 0 0,0 0 0,-1 0 0,1 0 0,0-1 0,0 0 0,0 1 0,0-1 0,0 0 0,4 1 0,5 0 0,1-1 0,-1 0 0,1-1 0,22-3 0,30 2 0,-61 1 0,-1 0 0,1 1 0,0-1 0,0 1 0,0 0 0,0 1 0,-1-1 0,1 0 0,-1 1 0,1 0 0,-1 0 0,5 3 0,-7-3 0,0-1 0,0 1 0,0 0 0,0 0 0,0 0 0,0 0 0,-1 0 0,1 0 0,-1 0 0,1 0 0,-1 0 0,0 0 0,1 0 0,-1 0 0,0 1 0,-1-1 0,1 0 0,0 0 0,-1 0 0,1 0 0,-1 0 0,1 0 0,-1 0 0,-2 4 0,-23 46 0,18-41 0,-1 1 0,-1-1 0,1-1 0,-2 0 0,1 0 0,-1-1 0,-1 0 0,1-1 0,-2-1 0,1 1 0,-26 9 0,32-14 0,0-1 0,1 0 0,-1 0 0,0-1 0,0 1 0,-1-1 0,1 0 0,0-1 0,0 0 0,0 0 0,0 0 0,-1-1 0,1 0 0,0 0 0,0 0 0,0-1 0,0 0 0,0 0 0,1 0 0,-1-1 0,1 0 0,-1 0 0,1 0 0,0-1 0,0 0 0,0 0 0,1 0 0,-1-1 0,-4-5 0,6 5 0,-1 0 0,1 0 0,0 0 0,0-1 0,1 1 0,-1-1 0,1 1 0,0-1 0,1 0 0,-1 0 0,1 0 0,1 0 0,-1 0 0,1 0 0,0-8 0,3-3 0,0 0 0,1 1 0,1-1 0,8-18 0,-10 27 0,5-18-151,2 1-1,1-1 0,0 2 0,2 0 1,1 0-1,1 1 0,1 1 1,19-21-1,-21 31-6674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6:53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24575,'9'12'0,"1"-1"0,-2 1 0,11 19 0,-14-21 0,1-1 0,0 1 0,0-1 0,1 0 0,1 0 0,-1-1 0,16 12 0,-14-14 0,0-1 0,0 0 0,1-1 0,0 0 0,15 4 0,-14-5 0,-1 0 0,0 1 0,0 1 0,13 6 0,-22-10 4,1 0 1,-1 0-1,0 0 0,0 0 0,0 0 0,0 0 0,0 1 0,0-1 0,0 0 1,0 0-1,-1 1 0,1-1 0,0 0 0,-1 1 0,1-1 0,-1 1 0,1-1 1,-1 1-1,0-1 0,0 1 0,1-1 0,-1 1 0,0-1 0,0 1 0,-1-1 1,1 1-1,0-1 0,-1 3 0,-1 2-216,0-1 0,0 0 0,-1 0-1,1 1 1,-1-2 0,-4 6 0,-6 8-6614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6:53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24575,'-1'0'0,"-1"0"0,1 0 0,0 0 0,0 0 0,-1 0 0,1 0 0,0 0 0,0 1 0,-1-1 0,1 0 0,0 1 0,0-1 0,0 1 0,0-1 0,-1 1 0,1 0 0,0 0 0,0-1 0,0 1 0,0 0 0,1 0 0,-1 0 0,0 0 0,0 0 0,0 0 0,1 0 0,-1 0 0,1 0 0,-1 0 0,1 1 0,-1-1 0,1 0 0,0 0 0,-1 0 0,1 1 0,0-1 0,0 0 0,0 0 0,0 1 0,0-1 0,0 0 0,0 2 0,2 8 0,0-1 0,1 1 0,0 0 0,5 12 0,0 2 0,1 7-120,44 147-1125,-46-159-5581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6:54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1 206 24575,'-1'-7'0,"1"-1"0,1 1 0,-1-1 0,1 1 0,1-1 0,-1 1 0,1 0 0,1 0 0,5-12 0,-5 14 0,0 0 0,1 1 0,-1-1 0,1 1 0,1 0 0,-1 0 0,0 0 0,1 1 0,0-1 0,0 1 0,0 0 0,0 1 0,6-3 0,21-7 0,-1 1 0,1 2 0,1 1 0,0 1 0,38-2 0,168-1 0,-83 11-1365,-127-1-5461</inkml:trace>
  <inkml:trace contextRef="#ctx0" brushRef="#br0" timeOffset="1">770 2 24575,'4'17'0,"2"11"0,0-1-8191</inkml:trace>
  <inkml:trace contextRef="#ctx0" brushRef="#br0" timeOffset="2">180 284 24575,'0'-5'0,"0"4"0,0 5 0,0 8 0,0 5 0,0 4 0,0 3 0,0 2 0,0 1 0,0 0 0,4-5 0,2-1 0,-1 0 0,0 0 0,-2 2 0,3-4 0,1-4-8191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6:54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24575,'-4'0'0,"-2"4"0,1 6 0,1 6 0,5-1 0,3 3 0,4 2 0,7 1 0,3 3 0,5-4 0,1 0 0,2-4 0,1 0 0,0-3 0,-1-8 0,-4-9 0,-6-8 0,-6-3-8191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26 282 24575,'-1'-16'0,"-1"1"0,0-1 0,-5-17 0,-6-38 0,13 62 0,0-1 0,0 1 0,1-1 0,0 1 0,0 0 0,1-1 0,0 1 0,5-12 0,-6 19 0,0 0 0,0 0 0,0 0 0,1 0 0,-1 0 0,0 0 0,1 0 0,-1 0 0,1 1 0,0-1 0,-1 1 0,1-1 0,0 1 0,0 0 0,0 0 0,0-1 0,0 1 0,0 1 0,0-1 0,1 0 0,-1 0 0,0 1 0,0 0 0,1-1 0,-1 1 0,0 0 0,1 0 0,-1 0 0,0 0 0,0 0 0,1 1 0,-1-1 0,0 1 0,0 0 0,1-1 0,-1 1 0,0 0 0,0 0 0,3 2 0,3 2 0,-1-1 0,0 1 0,1 0 0,-2 1 0,1 0 0,-1 0 0,0 0 0,0 1 0,0 0 0,-1 0 0,0 0 0,-1 1 0,6 10 0,4 15 0,21 66 0,-29-81 0,-3-8 11,0-1 0,-1 1 0,0-1 0,-1 1 0,0 0 0,0-1-1,-1 1 1,-1 0 0,1 0 0,-4 12 0,3-16-89,-1 0 0,0-1 0,0 0-1,0 1 1,-1-1 0,0 0 0,0 0 0,-1 0 0,1 0-1,-1-1 1,0 1 0,0-1 0,0 0 0,-1 0 0,1-1-1,-1 1 1,0-1 0,-6 3 0,-8 3-6748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6:55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24575,'0'4'0,"0"7"0,4 0 0,6-1 0,6-7 0,4-8 0,4-3 0,1-5 0,1-5 0,1 2 0,-4-2 0,-3 2 0,1 1 0,-3 1-8191</inkml:trace>
  <inkml:trace contextRef="#ctx0" brushRef="#br0" timeOffset="1">231 0 24575,'-4'0'0,"-2"5"0,0 5 0,2 5 0,-4 6 0,1 2 0,0 2 0,-2 2 0,0-1 0,1 1 0,-1-1 0,0 1 0,-3-1 0,1 0 0,2-5-8191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6:55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1 388 24575,'0'-3'0,"1"-1"0,0 1 0,0 0 0,0-1 0,0 1 0,1 0 0,-1 0 0,1 0 0,0 0 0,0 0 0,0 0 0,0 1 0,1-1 0,3-3 0,40-33 0,-45 38 0,313-263 0,-310 260-136,0 1-1,0 0 1,1 0-1,-1 0 1,1 0-1,0 1 1,-1-1-1,1 1 0,9-2 1,4 0-6690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7:02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489 1 24575,'-6'2'0,"0"0"0,0 1 0,1 0 0,-1 0 0,1 0 0,0 1 0,0 0 0,0 0 0,0 0 0,-7 10 0,-2-2 0,-11 12 0,0 0 0,2 1 0,1 1 0,1 1 0,1 1 0,1 1 0,2 1 0,1 0 0,1 1 0,2 1 0,1 0 0,-9 38 0,-93 407 0,96-374 0,4 0 0,0 178 0,15-241 0,2 0 0,2 0 0,2-1 0,1 0 0,18 51 0,-17-66 0,0-1 0,2 1 0,1-1 0,1-1 0,1-1 0,0 0 0,2 0 0,1-1 0,24 22 0,0-5 0,136 115 0,-166-145 4,1 0 0,0 0 0,1-2-1,0 1 1,0-2 0,0 0 0,0 0 0,1-1-1,18 1 1,36 10-1407,-51-8-5423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7:02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0 24575,'0'54'0,"-6"137"0,3-169 0,0-1 0,-2 1 0,0 0 0,-2-1 0,0 0 0,-17 32 0,19-45-52,1-1-1,-1 0 1,0 0-1,-1-1 1,1 1-1,-1-1 1,0 0-1,-1-1 1,0 0-1,0 0 1,0 0-1,0-1 1,-1 0-1,1 0 1,-1-1-1,0 0 1,0 0-1,-1-1 1,1 0-1,0 0 1,-1-1-1,1 0 0,-1-1 1,1 0-1,-12-1 1,-3-3-6774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7:05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773 1 24575,'55'20'0,"25"-10"0,-58-8 0,1 0 0,-1 2 0,34 9 0,-38-8 0,-1 1 0,0 0 0,0 1 0,0 1 0,-1 1 0,-1 1 0,1 0 0,-1 0 0,-1 2 0,0 0 0,-1 0 0,0 2 0,15 19 0,-13-11 0,-1 0 0,-1 1 0,-1 0 0,-1 1 0,-1 0 0,-1 1 0,-1 0 0,-1 0 0,-2 1 0,0 0 0,2 47 0,-8-34 0,0 0 0,-3-1 0,-1 1 0,-2-1 0,-2 0 0,-1-1 0,-21 51 0,-33 62 0,-7-4 0,-91 141 0,131-242 0,-1-1 0,-2-2 0,-1-1 0,-3-2 0,-1-2 0,-2-1 0,-1-2 0,-2-2 0,-1-2 0,-51 25 0,18-11 0,38-20 0,-1-2 0,-1-2 0,-68 23 0,81-34-227,-1-1-1,0-1 1,0-2-1,0-2 1,-34 1-1,54-4-6598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7:06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1128 51 24575,'9'-1'0,"-1"-1"0,1 1 0,-1-2 0,0 1 0,0-1 0,10-5 0,13-5 0,-12 8 0,1 1 0,-1 1 0,1 0 0,-1 1 0,1 1 0,0 1 0,-1 1 0,1 1 0,0 1 0,-1 0 0,0 1 0,0 1 0,0 1 0,0 1 0,-1 1 0,26 14 0,8 9 0,-1 3 0,-2 1 0,-1 3 0,45 47 0,-32-27 0,-2 3 0,-3 3 0,72 108 0,-112-143 0,0 1 0,-2 0 0,-2 2 0,0-1 0,-2 1 0,-2 1 0,-1 0 0,-1 0 0,1 53 0,-4 4 0,-5 0 0,-18 119 0,-8-52 0,-7-2 0,-65 179 0,55-202 0,-6-2 0,-6-3 0,-5-2 0,-6-3 0,-4-3 0,-92 113 0,-101 74 0,222-264 0,-2-2 0,-1-2 0,-2-2 0,-92 51 0,-3-13 0,-3-7 0,-303 94 0,420-152 0,0 0 0,0-2 0,-1 0 0,0-2 0,-35 2 0,40-10-1365,4-2-5461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7:06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0 24575,'1'0'0,"0"0"0,0 0 0,0 0 0,0 0 0,0 1 0,0-1 0,0 0 0,0 0 0,0 1 0,0-1 0,0 0 0,0 1 0,0-1 0,0 1 0,0 0 0,0-1 0,-1 1 0,1 0 0,0-1 0,0 1 0,-1 0 0,1 0 0,0-1 0,-1 1 0,1 2 0,0-1 0,0 1 0,0-1 0,-1 1 0,1-1 0,-1 1 0,1 0 0,-1-1 0,0 1 0,0-1 0,-1 4 0,0 1 0,0 0 0,-1 0 0,1 0 0,-2 0 0,1-1 0,-1 1 0,-3 5 0,-23 29 0,-2-1 0,-65 64 0,95-103 0,1-1 0,0 0 0,-1 1 0,1-1 0,0 0 0,-1 0 0,1 1 0,0-1 0,-1 1 0,1-1 0,0 0 0,0 1 0,0-1 0,-1 1 0,1-1 0,0 0 0,0 1 0,0-1 0,0 1 0,0-1 0,0 1 0,0-1 0,0 0 0,0 1 0,0-1 0,0 1 0,0-1 0,0 1 0,0-1 0,0 1 0,1-1 0,-1 0 0,0 1 0,0-1 0,0 1 0,1-1 0,-1 0 0,0 1 0,0-1 0,1 0 0,-1 1 0,0-1 0,1 0 0,-1 0 0,0 1 0,1-1 0,-1 0 0,1 0 0,-1 1 0,0-1 0,1 0 0,-1 0 0,1 0 0,-1 0 0,1 0 0,-1 0 0,1 0 0,-1 0 0,0 0 0,1 0 0,0 0 0,41 5 0,-26-4 0,6 3 24,0 1 0,-1 1 0,1 1 0,22 10 0,-36-13-123,0 0 0,-1 0 0,0 0 0,0 1 0,0 0 0,-1 1 0,0-1 0,0 1 0,0 0 0,0 1 0,-1-1 0,0 1 0,-1 0 0,5 10 0,-2-1-6727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7:07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0 24575,'-84'116'0,"38"-74"0,33-32 0,1 2 0,-1-1 0,2 2 0,0-1 0,-11 18 0,19-26 0,1 0 0,0 0 0,0 1 0,0-1 0,1 1 0,0-1 0,0 1 0,0-1 0,0 1 0,0 0 0,1 0 0,0-1 0,0 1 0,1 0 0,-1-1 0,1 1 0,0 0 0,0-1 0,0 1 0,1-1 0,0 1 0,0-1 0,3 5 0,14 21 0,1-1 0,2-1 0,1-1 0,32 29 0,-22-22 0,46 41-1365,-64-63-5461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7:03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952 0 24575,'-3'1'0,"0"-1"0,1 1 0,-1 0 0,1 0 0,-1 0 0,1 1 0,-1-1 0,1 0 0,0 1 0,0 0 0,0-1 0,0 1 0,0 0 0,-3 4 0,-23 31 0,11 0 0,1 1 0,2 1 0,2 1 0,-14 80 0,14-61 0,-21 59 0,-4-2 0,-63 132 0,37-96 0,-63 132 0,40-95 0,47-111 0,-4-2 0,-73 101 0,54-87 0,57-82 0,-21 29 0,24-35 0,1-1 0,0 1 0,-1 0 0,1-1 0,-1 1 0,0-1 0,1 0 0,-1 1 0,0-1 0,0 0 0,0 0 0,0 0 0,0 0 0,0 0 0,-4 0 0,5-1-35,0-1-1,0 0 0,0 1 0,-1-1 1,1 0-1,0 0 0,0 0 1,0 0-1,0 0 0,0 0 1,1 0-1,-1 0 0,0 0 1,0 0-1,1-1 0,-1 1 0,1 0 1,-1 0-1,1-1 0,-1 1 1,1 0-1,0-1 0,0 1 1,-1 0-1,1-1 0,0 1 0,0-2 1,0 1-331,-2-17-6460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7:03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24575,'-1'42'0,"-11"56"0,6-56 0,-2 60 0,8-94 0,0 5 0,0 1 0,0-1 0,2 0 0,0 0 0,6 23 0,-8-33 0,1-1 0,0 0 0,0 1 0,1-1 0,-1 0 0,0 0 0,1 0 0,0 0 0,-1 0 0,1 0 0,0 0 0,0 0 0,0-1 0,0 1 0,0-1 0,0 0 0,0 1 0,1-1 0,-1 0 0,0 0 0,1 0 0,-1-1 0,1 1 0,-1-1 0,1 1 0,-1-1 0,1 0 0,-1 0 0,1 0 0,-1 0 0,1 0 0,-1-1 0,1 1 0,-1-1 0,1 1 0,4-3 0,10-3 0,0-1 0,-1 0 0,0-2 0,30-19 0,34-17 0,51-17-1365,-111 56-5461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04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24575,'0'-4'0,"0"-6"0,4-1 0,7 0 0,4 4 0,5 2 0,4 2 0,1 1 0,-3 6 0,-1 2 0,-4 5 0,-9 4 0,-7 4 0,-2-1-8191</inkml:trace>
  <inkml:trace contextRef="#ctx0" brushRef="#br0" timeOffset="1">77 182 24575,'-5'0'0,"-5"0"0,-1 5 0,-3 0 0,5 1 0,8-2 0,9-1 0,8-1 0,5-1 0,3-5 0,3-1 0,0-5 0,0-1 0,1 2 0,-6-2 0,-1 1 0,-1-2 0,-3 0-8191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7:08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5 24575,'0'0'0,"0"-1"0,0 1 0,1 0 0,-1 0 0,0-1 0,0 1 0,1 0 0,-1 0 0,0-1 0,0 1 0,1 0 0,-1 0 0,0 0 0,1-1 0,-1 1 0,0 0 0,1 0 0,-1 0 0,0 0 0,1 0 0,-1 0 0,1 0 0,-1 0 0,0 0 0,1 0 0,-1 0 0,0 0 0,1 0 0,-1 0 0,0 0 0,1 0 0,-1 0 0,1 0 0,-1 1 0,0-1 0,0 0 0,1 0 0,-1 0 0,0 1 0,1-1 0,7 18 0,-4 28 0,-4-44 0,1 74 0,-4 1 0,-13 82 0,-38 150 0,42-257 0,3-14 0,7-28 0,4-11 0,33-87 0,47-84 0,-69 148 0,2 1 0,0 0 0,1 0 0,1 2 0,1 0 0,2 1 0,-1 1 0,31-22 0,-48 39 0,0 0 0,0 1 0,1-1 0,-1 1 0,0-1 0,1 1 0,0 0 0,-1 0 0,1 0 0,0 0 0,-1 0 0,1 1 0,0-1 0,0 1 0,0 0 0,0 0 0,-1 0 0,1 0 0,0 0 0,0 1 0,0-1 0,-1 1 0,1 0 0,4 1 0,-4 0 0,-1 1 0,1-1 0,-1 1 0,1-1 0,-1 1 0,0 0 0,0 0 0,0 0 0,0 0 0,0 0 0,-1 0 0,1 1 0,-1-1 0,0 0 0,0 1 0,0-1 0,-1 1 0,1-1 0,-1 5 0,2 40-68,-2-1-1,-2 0 1,-2 0-1,-2 0 1,-22 80-1,14-62-885,12-54-5872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7:08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24575,'-2'3'0,"0"0"0,1 1 0,-1-1 0,1 0 0,0 1 0,-1-1 0,2 1 0,-1-1 0,0 1 0,1 0 0,-1-1 0,1 1 0,0 0 0,1-1 0,-1 1 0,0 0 0,1-1 0,2 8 0,0 0 0,0-1 0,0 1 0,1-1 0,0 0 0,8 12 0,-9-18 0,0 1 0,0-1 0,1 0 0,0 0 0,0 0 0,0-1 0,0 1 0,1-1 0,-1 0 0,1 0 0,0 0 0,0-1 0,0 0 0,0 0 0,0 0 0,1-1 0,-1 1 0,0-1 0,1 0 0,-1-1 0,1 1 0,-1-1 0,11-1 0,-8 0 0,-1 0 0,0-1 0,0 0 0,1 0 0,-1 0 0,-1-1 0,1 0 0,0 0 0,-1-1 0,1 0 0,-1 0 0,0 0 0,0-1 0,-1 0 0,1 0 0,-1 0 0,7-10 0,-10 12 0,-1 1 0,1-1 0,-1 0 0,0 1 0,1-1 0,-1 0 0,0 0 0,-1 0 0,1 0 0,0 0 0,-1 0 0,0 0 0,1 0 0,-1 0 0,-1 0 0,1 0 0,0-1 0,-1 1 0,1 0 0,-1 0 0,0 0 0,0 1 0,0-1 0,-1 0 0,1 0 0,0 0 0,-1 1 0,0-1 0,0 1 0,0 0 0,0-1 0,0 1 0,0 0 0,-1 0 0,1 0 0,-1 0 0,1 1 0,-5-3 0,1 0 0,1 1 0,-1 0 0,0 0 0,0 0 0,0 1 0,0 0 0,-1 0 0,1 1 0,0-1 0,-1 1 0,1 1 0,-1-1 0,1 1 0,-1 0 0,0 1 0,1 0 0,-12 2 0,8 1-97,0 1-1,0-1 1,0 2-1,0-1 1,1 1-1,0 1 1,1 0-1,-1 0 1,1 1-1,0 0 1,1 0-1,0 1 0,-9 14 1,10-8-6729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7:09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24575,'-1'0'0,"1"1"0,-1-1 0,0 0 0,0 1 0,1-1 0,-1 1 0,0-1 0,1 1 0,-1 0 0,1-1 0,-1 1 0,1 0 0,-1-1 0,1 1 0,-1 0 0,1-1 0,0 1 0,-1 0 0,1 0 0,0 0 0,0-1 0,0 1 0,-1 0 0,1 0 0,0 0 0,0-1 0,0 1 0,0 0 0,0 0 0,0 0 0,1 0 0,-1 1 0,4 38 0,-2-30 0,6 446 21,-11-264-1407,3-170-5440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7:09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33 243 24575,'5'0'0,"0"-1"0,0 0 0,0 0 0,0-1 0,-1 0 0,1 0 0,0 0 0,-1 0 0,0 0 0,1-1 0,-1 0 0,0 0 0,0 0 0,5-6 0,46-55 0,-54 63 0,18-21 0,22-30 0,-39 50 0,-1 0 0,1-1 0,-1 1 0,0-1 0,0 1 0,0-1 0,0 1 0,0-1 0,0 0 0,-1 1 0,1-1 0,-1 0 0,0 1 0,0-1 0,0 0 0,0 0 0,0 1 0,-1-4 0,0 5 0,1 0 0,-1 0 0,0 0 0,0 0 0,1 0 0,-1 0 0,0 0 0,0 0 0,0 0 0,0 1 0,0-1 0,0 0 0,0 1 0,0-1 0,-1 1 0,1-1 0,0 1 0,0 0 0,0-1 0,0 1 0,-1 0 0,1 0 0,0 0 0,0 0 0,-1 0 0,1 0 0,0 0 0,0 0 0,-1 1 0,1-1 0,0 0 0,0 1 0,0-1 0,0 1 0,0-1 0,0 1 0,-1-1 0,0 2 0,-46 26 0,45-26 0,-10 7 0,1 1 0,0 1 0,0 0 0,1 0 0,0 1 0,1 1 0,0 0 0,-10 18 0,16-24 0,0 0 0,1 0 0,-1 1 0,1 0 0,1 0 0,0 0 0,0 0 0,0 0 0,1 0 0,0 0 0,1 0 0,0 1 0,0-1 0,1 0 0,0 0 0,0 0 0,1 1 0,2 7 0,-2-12 0,0 0 0,0-1 0,0 1 0,0-1 0,1 1 0,0-1 0,-1 0 0,1 0 0,0 0 0,0-1 0,1 1 0,-1-1 0,0 1 0,1-1 0,0 0 0,-1-1 0,1 1 0,0-1 0,0 1 0,0-1 0,0 0 0,0 0 0,0-1 0,0 1 0,0-1 0,7 0 0,11-1 0,0 0 0,1-2 0,36-8 0,-36 6 0,5-2-136,0 0-1,-1-2 1,0-1-1,-1-1 1,0-2-1,0 0 1,-2-1-1,0-2 0,34-28 1,-36 26-6690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7:24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1 324 24575,'6'-2'0,"-1"0"0,1-1 0,-1 1 0,0-1 0,1-1 0,-1 1 0,-1 0 0,1-1 0,0 0 0,-1 0 0,5-6 0,2 0 0,39-33 0,2 2 0,59-36 0,-81 59 0,0 2 0,2 1 0,-1 1 0,2 1 0,56-13 0,-80 24 0,1 0 0,0 1 0,0 0 0,-1 1 0,1 0 0,0 0 0,0 1 0,0 1 0,-1-1 0,1 1 0,-1 1 0,1 0 0,-1 0 0,0 1 0,0 0 0,13 9 0,-7-2 0,0 0 0,-1 2 0,0 0 0,-1 0 0,-1 1 0,0 1 0,16 27 0,-21-32 0,0 0 0,0 0 0,1-1 0,1 1 0,0-2 0,0 1 0,0-1 0,1-1 0,21 13 0,-23-16 0,-1-1 0,1 0 0,0-1 0,0 0 0,0 0 0,0 0 0,0-1 0,0-1 0,0 1 0,0-1 0,1 0 0,-1-1 0,0 0 0,0-1 0,0 1 0,8-4 0,221-81 0,-168 57 0,2 2 0,1 4 0,0 4 0,78-12 0,-123 28 0,-5-1 0,0 1 0,1 1 0,-1 1 0,1 1 0,-1 1 0,1 1 0,-1 1 0,24 7 0,-12 1 0,0-1 0,1-1 0,1-2 0,-1-2 0,1-1 0,0-2 0,0-1 0,0-2 0,36-6 0,-26 0 0,1 1 0,78 2 0,-101 5 0,0 1 0,0 1 0,0 1 0,0 1 0,-1 2 0,44 17 0,-29-7 0,0-2 0,78 20 0,-94-30 0,1-2 0,-1-1 0,0 0 0,1-2 0,-1 0 0,0-2 0,25-4 0,5-7-3,-1-2 0,0-2 0,87-44 0,-28 12-1350,-65 31-5473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7:34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24575,'4'3'0,"0"-1"0,0 1 0,0-1 0,0 0 0,1 0 0,-1 0 0,1 0 0,-1-1 0,1 0 0,0 0 0,0 0 0,-1 0 0,1-1 0,0 0 0,0 0 0,0 0 0,-1-1 0,1 0 0,0 1 0,6-4 0,11-1 0,-1-2 0,40-17 0,2-8 0,-46 22 0,0 0 0,0 2 0,1 0 0,31-9 0,-43 16 0,0 0 0,0 0 0,1 1 0,-1 0 0,0 0 0,0 0 0,0 1 0,0 0 0,0 0 0,0 0 0,0 1 0,0 0 0,0 0 0,-1 0 0,1 1 0,-1 0 0,0 0 0,0 0 0,7 6 0,4 6 0,0 0 0,21 26 0,-29-30 0,1-1 0,1 1 0,0-1 0,0-1 0,1 0 0,0 0 0,0-1 0,1-1 0,12 7 0,-13-10 0,-1 0 0,1-1 0,0 0 0,0 0 0,1-1 0,-1-1 0,0 0 0,16 0 0,-7-3 0,0-1 0,-1 0 0,37-12 0,39-16 0,74-20 0,-152 47 0,1 1 0,0 1 0,0 1 0,0 0 0,0 1 0,0 1 0,28 5 0,139 42 0,-105-26 0,133 21 0,-185-40 0,1-1 0,-1-2 0,1 0 0,-1-2 0,0-1 0,0-1 0,0-2 0,46-15 0,134-71 0,-148 62 0,1 3 0,108-33 0,-161 57 0,1 1 0,-1 1 0,1-1 0,0 1 0,-1 1 0,1-1 0,0 2 0,0-1 0,-1 1 0,1 0 0,0 1 0,9 3 0,-13-3 0,0 1 0,0 0 0,0 0 0,0 1 0,0-1 0,0 1 0,-1 0 0,0 0 0,0 1 0,0-1 0,0 1 0,-1 0 0,1 0 0,-1 0 0,-1 0 0,1 1 0,-1-1 0,3 10 0,6 18 0,-6-16 0,0 0 0,1 0 0,1-1 0,0 0 0,2 0 0,-1-1 0,2 0 0,0 0 0,18 19 0,-21-27 0,8 8 0,2 0 0,25 18 0,-35-29 0,1 0 0,-1 0 0,1 0 0,0-1 0,0 0 0,0-1 0,1 0 0,-1 0 0,14 1 0,12-2 0,0 0 0,0-3 0,0-1 0,36-8 0,133-39 0,-143 32 0,0 2 0,1 4 0,98-8 0,-150 19 0,0 1 0,1 1 0,-1 0 0,0 0 0,0 1 0,1 0 0,-1 0 0,-1 1 0,1 1 0,0-1 0,14 10 0,-4 1 0,0 0 0,-1 1 0,21 24 0,-23-23 0,-4-5 0,-1 0 0,1 0 0,1-2 0,0 1 0,0-2 0,29 14 0,-32-18 0,0-1 0,0 0 0,0 0 0,1-1 0,-1-1 0,1 0 0,0 0 0,-1-1 0,1 0 0,0-1 0,13-2 0,20-7 0,0-3 0,50-20 0,-54 17 0,1 3 0,64-14 0,-82 25-1365,-6 5-5461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7:35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24575,'0'1'0,"0"0"0,0 0 0,1 0 0,-1 0 0,0 0 0,1 0 0,-1 0 0,1 0 0,0 0 0,-1-1 0,1 1 0,0 0 0,-1 0 0,1 0 0,0-1 0,0 1 0,-1 0 0,1-1 0,0 1 0,0-1 0,0 1 0,0-1 0,0 0 0,0 1 0,0-1 0,0 0 0,0 1 0,0-1 0,0 0 0,0 0 0,0 0 0,0 0 0,0 0 0,2-1 0,41-2 0,-42 2 0,857-106 0,-507 94-1365,-304 13-5461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7:40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24575,'-1'20'0,"0"-19"0,1 1 0,-1-1 0,1 1 0,0 0 0,-1-1 0,1 1 0,0 0 0,0-1 0,0 1 0,1 0 0,-1-1 0,0 1 0,0 0 0,1-1 0,-1 1 0,1 0 0,0-1 0,-1 1 0,1-1 0,0 1 0,0-1 0,0 0 0,0 1 0,0-1 0,0 0 0,0 0 0,1 0 0,-1 0 0,0 0 0,1 0 0,-1 0 0,0 0 0,1 0 0,-1 0 0,1-1 0,0 1 0,-1-1 0,3 1 0,31 9 0,0-2 0,1-2 0,65 4 0,112-10 0,-93-2 0,83 4 0,397 57 0,-405-30 0,2-7 0,1-10 0,278-17 0,-333-4 0,676-25 0,-697 35-1365,-101-1-5461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47:41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24575,'134'7'0,"-77"-3"0,59-2 0,90-16 0,-66 3 0,1 5 0,179 17 0,-116 13 0,592 37 0,-132-88-591,-378 11-735,-166 11-4948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04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24575,'-3'1'0,"-1"-1"0,1 0 0,-1 1 0,0 0 0,1 0 0,-1 0 0,1 0 0,0 0 0,-1 1 0,1 0 0,0-1 0,0 1 0,0 0 0,0 1 0,0-1 0,0 0 0,1 1 0,-1 0 0,1-1 0,0 1 0,0 0 0,0 0 0,0 0 0,0 1 0,1-1 0,-1 0 0,1 1 0,0-1 0,0 1 0,0-1 0,0 6 0,0-6 0,1 1 0,-1 0 0,1 0 0,0-1 0,0 1 0,0 0 0,1 0 0,-1-1 0,1 1 0,0 0 0,0-1 0,0 1 0,1-1 0,-1 1 0,1-1 0,0 1 0,0-1 0,0 0 0,0 0 0,0 0 0,1 0 0,-1-1 0,1 1 0,0 0 0,0-1 0,0 0 0,0 0 0,0 0 0,1 0 0,3 1 0,6 1 0,0-2 0,-1 1 0,1-2 0,0 0 0,19-1 0,-19 0 0,0 0 0,0 1 0,0 0 0,0 1 0,19 6 0,-28-7 0,0 1 0,0 0 0,-1 0 0,1 0 0,-1 0 0,1 1 0,-1-1 0,0 1 0,0 0 0,0 0 0,0 0 0,-1 0 0,1 1 0,-1-1 0,0 1 0,0-1 0,0 1 0,0 0 0,-1 0 0,1 0 0,1 7 0,5 20 0,-1 0 0,-2 1 0,0 0 0,-3 0 0,0 0 0,-2 0 0,-1 0 0,-2 0 0,-1-1 0,-2 1 0,-14 46 0,19-74 0,0 0 0,0 0 0,-1 0 0,0-1 0,1 1 0,-1 0 0,0-1 0,-1 0 0,1 1 0,-1-1 0,1 0 0,-1 0 0,0-1 0,0 1 0,0 0 0,-1-1 0,1 0 0,0 0 0,-1 0 0,0 0 0,1 0 0,-1-1 0,0 0 0,0 1 0,0-2 0,0 1 0,0 0 0,0-1 0,0 1 0,0-1 0,0-1 0,0 1 0,0 0 0,0-1 0,0 0 0,0 0 0,0 0 0,0 0 0,1-1 0,-1 1 0,0-1 0,1 0 0,-1 0 0,1 0 0,0-1 0,0 1 0,0-1 0,0 0 0,0 0 0,0 0 0,1 0 0,-5-6 0,0-2 0,0 0 0,0-1 0,1 1 0,0-1 0,1 0 0,0-1 0,1 1 0,0-1 0,1 0 0,1 0 0,0 0 0,1 0 0,0 0 0,1 0 0,1-15 0,1 12 0,1 0 0,0 0 0,1 0 0,1 0 0,0 0 0,1 1 0,1 0 0,0 0 0,1 1 0,1 0 0,17-22 0,-21 30-71,6-7 121,0 0 0,0 1 0,17-13 0,-25 22-133,1 0 0,-1 1 0,1 0 0,-1 0 0,1 0 0,0 0 0,0 0 0,0 1 0,0 0 0,0 0 0,1 0 0,-1 0 0,0 1 0,0-1 0,1 1 0,-1 0 0,8 1 0,4 3-6743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1:21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24575,'68'1'0,"93"14"0,41 6 0,1-8 0,402-27 0,-485 7 0,-1 6 0,1 4 0,207 34 0,-147-3 0,-179-34-38,1 0 0,0 0 0,0 0 1,-1 1-1,1-1 0,0 0 0,0 1 0,-1 0 0,1-1 0,-1 1 0,1 0 0,0 0 0,-1 0 0,0 0 0,1 0 0,-1 0 1,1 0-1,-1 0 0,0 1 0,0-1 0,0 0 0,0 1 0,0-1 0,0 1 0,0-1 0,0 1 0,-1 0 0,1-1 0,-1 1 1,1 0-1,-1-1 0,1 1 0,-1 0 0,0 0 0,0 2 0,-3 9-6788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05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30 24575,'-4'-3'0,"0"0"0,-1-1 0,0 2 0,0-1 0,0 0 0,0 1 0,0 0 0,0 0 0,0 1 0,-1 0 0,1-1 0,-1 2 0,1-1 0,-1 1 0,1 0 0,-1 0 0,0 0 0,1 1 0,-1 0 0,1 0 0,0 0 0,-1 0 0,1 1 0,0 0 0,0 0 0,0 1 0,0 0 0,0 0 0,1 0 0,-7 5 0,7-5 0,0 0 0,0-1 0,0 2 0,1-1 0,-1 0 0,1 1 0,0 0 0,0-1 0,0 1 0,1 0 0,0 1 0,-1-1 0,1 0 0,1 1 0,-1-1 0,1 1 0,-1-1 0,1 1 0,1 0 0,-1 0 0,1-1 0,-1 1 0,1 0 0,1 0 0,-1 0 0,1-1 0,0 1 0,0 0 0,0-1 0,0 1 0,1-1 0,0 1 0,0-1 0,0 0 0,5 7 0,9 8 0,2 0 0,0-1 0,1-1 0,0 0 0,2-2 0,42 26 0,-29-20 0,55 45 0,-88-65 0,0 0 0,0-1 0,0 1 0,0 0 0,0 0 0,0 0 0,-1 0 0,1 0 0,0 0 0,0 0 0,-1 0 0,1 0 0,0 0 0,-1 0 0,1 1 0,-1-1 0,1 0 0,-1 0 0,0 1 0,0-1 0,0 0 0,1 0 0,-1 1 0,0-1 0,0 0 0,-1 1 0,1 1 0,-1-1 0,-1 0 0,1-1 0,0 1 0,-1 0 0,1-1 0,-1 1 0,0-1 0,1 0 0,-1 0 0,0 1 0,0-1 0,0 0 0,0-1 0,0 1 0,-2 1 0,-8 2 0,-1-1 0,1 0 0,-1-1 0,-19 1 0,17-3 15,1 0 0,-1-1 0,1-1 0,0 0 0,0-1 0,0-1 0,-15-5 0,24 7-83,0 0 1,0 0-1,0 0 1,0-1-1,0 0 1,1 0-1,-1 0 1,1 0-1,0-1 1,0 1-1,0-1 1,0 0-1,1-1 1,-1 1-1,1-1 1,0 1-1,1-1 1,-1 0-1,1 0 1,0 0-1,-2-9 1,2-3-6759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06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24575,'10'0'0,"112"4"0,-108-2 0,0 0 0,0 1 0,0 0 0,0 1 0,-1 1 0,19 8 0,-29-12 0,-1 0 0,1 1 0,-1-1 0,1 1 0,-1 0 0,0 0 0,1 0 0,-1 0 0,0 0 0,0 0 0,-1 1 0,1-1 0,0 1 0,-1-1 0,1 1 0,-1-1 0,0 1 0,0 0 0,0 0 0,0 0 0,0-1 0,-1 1 0,0 0 0,1 0 0,-1 0 0,0 0 0,0 0 0,0 0 0,-1 0 0,1 0 0,-1 0 0,0 0 0,1 0 0,-1-1 0,-1 1 0,1 0 0,0-1 0,-1 1 0,-1 3 0,-2 1 0,1 0 0,-1 0 0,0-1 0,0 1 0,-1-1 0,0 0 0,0 0 0,-1-1 0,1 0 0,-1 0 0,0-1 0,-15 8 0,17-10 0,1-1 0,-1 1 0,1-1 0,-1 0 0,1 0 0,-1 0 0,0 0 0,0-1 0,1 0 0,-1 0 0,0 0 0,0-1 0,1 1 0,-1-1 0,0 0 0,1 0 0,-1-1 0,1 0 0,-1 0 0,1 0 0,0 0 0,0 0 0,0-1 0,0 0 0,0 0 0,0 0 0,1 0 0,0 0 0,-1-1 0,1 0 0,1 1 0,-1-1 0,0 0 0,1-1 0,0 1 0,0 0 0,-2-6 0,-3-6 0,4 12 0,1 0 0,0 0 0,0 0 0,0-1 0,1 1 0,-1-1 0,1 1 0,0-1 0,0 0 0,1 1 0,-1-6 0,26 50 0,-1 21 0,-2 1 0,17 84 0,-22-81 0,-12-45 0,2 12 0,2 0 0,1 0 0,2-1 0,26 51 0,-37-81-39,-1 0 0,0 0 0,1 0 0,-1 0 0,1 0 0,-1 0 0,1 0 0,-1 0 0,1 0 0,0-1 0,-1 1 0,1 0 0,0 0 0,0-1 0,0 1 0,0 0 0,-1-1 0,1 1 0,0-1 0,0 1 0,0-1 0,0 0 0,0 1 0,0-1 0,0 0 0,0 0 0,0 0 0,1 0 0,-1 1 0,0-1 0,0-1 0,0 1 0,0 0 0,2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06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53 359 24575,'-1'0'0,"1"0"0,0 1 0,-1-1 0,1 0 0,-1 0 0,1 0 0,0-1 0,-1 1 0,1 0 0,0 0 0,-1 0 0,1 0 0,-1 0 0,1 0 0,0 0 0,-1-1 0,1 1 0,0 0 0,-1 0 0,1 0 0,0-1 0,-1 1 0,1 0 0,0-1 0,0 1 0,-1 0 0,1-1 0,0 1 0,0 0 0,0-1 0,-1 1 0,1 0 0,0-1 0,0 1 0,0 0 0,0-1 0,0 0 0,6-18 0,16-13 0,9-1 0,43-54 0,-68 79 0,-1 0 0,1 0 0,-2-1 0,1 0 0,-1 0 0,-1 0 0,0 0 0,0 0 0,2-11 0,-5 18 0,0 0 0,1 1 0,-1-1 0,0 1 0,0-1 0,0 0 0,0 1 0,0-1 0,0 0 0,0 1 0,-1-1 0,1 1 0,0-1 0,-1 0 0,0 1 0,1-1 0,-1 1 0,0-1 0,0 1 0,1 0 0,-1-1 0,0 1 0,-1 0 0,1 0 0,-1-2 0,0 2 0,-1 1 0,1-1 0,0 0 0,0 1 0,0-1 0,-1 1 0,1-1 0,0 1 0,-1 0 0,1 0 0,0 0 0,-1 1 0,1-1 0,0 0 0,-4 2 0,-3 1 0,-1 0 0,1 1 0,0 0 0,0 0 0,0 1 0,1 0 0,-11 9 0,10-6 0,2 0 0,-1 0 0,1 1 0,0 0 0,1 1 0,0 0 0,1 0 0,0 0 0,0 0 0,1 1 0,0 0 0,1 0 0,0 0 0,1 0 0,0 0 0,1 0 0,0 1 0,1-1 0,0 0 0,4 19 0,-3-20 0,1 0 0,0 0 0,0-1 0,1 1 0,1-1 0,0 0 0,0 0 0,1 0 0,0 0 0,0-1 0,1 0 0,0 0 0,0 0 0,1-1 0,0 0 0,0 0 0,1-1 0,0 0 0,0 0 0,1-1 0,-1 0 0,1 0 0,16 5 0,-18-8 0,1-1 0,-1 0 0,1-1 0,-1 0 0,1 0 0,-1 0 0,1-1 0,-1 0 0,1-1 0,-1 0 0,0 0 0,0 0 0,0-1 0,0 0 0,0 0 0,0-1 0,6-5 0,15-9 0,-1-1 0,36-33 0,-47 37 0,-1-1 0,-1-1 0,0 0 0,-1 0 0,0-1 0,-2-1 0,0 0 0,-2-1 0,0 0 0,-1 0 0,0-1 0,-2 0 0,4-26 0,-9 44 0,-1-1 0,1 0 0,-1 0 0,0 0 0,-1 0 0,1 0 0,-1 0 0,1 0 0,-1 1 0,0-1 0,0 0 0,-1 1 0,1-1 0,-1 0 0,0 1 0,0 0 0,0-1 0,0 1 0,-1 0 0,1 0 0,-1 0 0,0 1 0,-3-4 0,2 4 0,0 0 0,1 1 0,-1-1 0,0 1 0,-1 0 0,1 0 0,0 0 0,0 0 0,0 1 0,-1-1 0,1 1 0,0 0 0,0 1 0,-1-1 0,1 1 0,0 0 0,0 0 0,0 0 0,0 0 0,0 1 0,-4 1 0,-1 2 0,0 0 0,0 1 0,1 0 0,0 0 0,0 0 0,1 1 0,-1 0 0,1 1 0,1 0 0,0 0 0,0 0 0,0 1 0,1 0 0,1 0 0,-1 0 0,1 1 0,1-1 0,0 1 0,0 0 0,1 0 0,0 0 0,0 11 0,0-9 0,1-1 0,1 1 0,0-1 0,1 1 0,0-1 0,0 1 0,1-1 0,1 0 0,0 0 0,0 0 0,1 0 0,1-1 0,0 1 0,0-1 0,1 0 0,0 0 0,1-1 0,0 0 0,12 13 0,-12-16 0,1 0 0,0 0 0,0-1 0,0 0 0,0 0 0,1-1 0,0 0 0,0-1 0,0 0 0,0 0 0,1-1 0,-1 0 0,1-1 0,-1 0 0,1 0 0,0-1 0,-1 0 0,1-1 0,-1 0 0,13-3 0,-3-1 0,-1-1 0,1-1 0,-1 0 0,-1-2 0,1 0 0,-2-1 0,1 0 0,29-26 0,-28 21-273,0-1 0,-1-1 0,-1 0 0,18-23 0,-21 19-6553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0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0 24575,'-2'0'0,"-1"0"0,1 0 0,0 1 0,0-1 0,0 1 0,0-1 0,0 1 0,0 0 0,0-1 0,0 1 0,0 0 0,0 0 0,1 0 0,-1 1 0,0-1 0,1 0 0,-1 1 0,0-1 0,1 1 0,0-1 0,-1 1 0,1 0 0,0 0 0,0-1 0,0 1 0,0 0 0,0 0 0,1 0 0,-1 0 0,0 0 0,1 0 0,0 1 0,-1-1 0,1 0 0,0 0 0,0 3 0,0 10 0,0 1 0,1-1 0,1 0 0,4 16 0,-3-12 0,15 69 0,4 0 0,4-1 0,40 90 0,-85-208 0,-2 0 0,-1 2 0,-2 1 0,-27-25 0,47 49 0,0 1 0,0 0 0,0 0 0,-1 0 0,1 0 0,-1 1 0,0 0 0,0 0 0,0 0 0,0 1 0,0-1 0,0 1 0,0 1 0,0-1 0,0 1 0,-1-1 0,1 1 0,0 1 0,0-1 0,0 1 0,0 0 0,0 0 0,-1 1 0,2-1 0,-1 1 0,0 0 0,0 0 0,1 1 0,-1 0 0,1-1 0,-1 1 0,-4 5 0,2 0 0,-1-1 0,1 1 0,0 1 0,1-1 0,0 1 0,1 0 0,0 1 0,0-1 0,1 1 0,0 0 0,0 0 0,1 1 0,1-1 0,-3 21 0,4-24 0,1-1 0,-1 1 0,1 0 0,1-1 0,-1 1 0,1-1 0,0 1 0,1-1 0,-1 1 0,1-1 0,1 0 0,-1 0 0,1 0 0,0 0 0,6 8 0,-5-10 0,0 0 0,0 0 0,1 0 0,0 0 0,0-1 0,0 1 0,0-1 0,0-1 0,1 1 0,0-1 0,-1 0 0,1 0 0,0-1 0,0 1 0,0-1 0,0 0 0,7-1 0,0 1 0,-1 0 0,0-1 0,0-1 0,0 0 0,0-1 0,0 0 0,0-1 0,0 0 0,0-1 0,-1 0 0,0-1 0,0 0 0,12-8 0,-12 5 0,1-1 0,-1 0 0,0-1 0,-1 0 0,0-1 0,-1 0 0,0-1 0,-1 0 0,0 0 0,10-23 0,-5 9-1365,-1 4-5461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07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28 24575,'0'-2'0,"-1"1"0,1 0 0,0-1 0,0 1 0,0 0 0,0-1 0,0 1 0,0 0 0,0-1 0,1 1 0,-1 0 0,0-1 0,1 1 0,-1 0 0,1 0 0,-1 0 0,1-1 0,0 1 0,1-2 0,-1 4 0,-1-1 0,1 0 0,0 1 0,0-1 0,0 1 0,-1-1 0,1 1 0,0-1 0,-1 1 0,1 0 0,0-1 0,-1 1 0,1 0 0,-1 0 0,1-1 0,-1 1 0,1 0 0,-1 0 0,0 0 0,1 1 0,22 56 0,-13-13-120,-1-11-87,-1 0-1,-2 1 1,-2-1-1,-1 1 1,-2 64-1,-4-78-6618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08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0 208 24575,'0'-9'0,"0"-7"0,4-1 0,2-2 0,-1-2 0,4 3 0,0 0 0,3-2 0,4-1 0,3 3 0,-1-1 0,-4 8 0,-4 11 0,-4 8 0,-3 4-8191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08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53 24575,'-4'-4'0,"13"-3"0,14-6 0,-12 7 0,1 2 0,0-1 0,1 2 0,-1 0 0,1 0 0,-1 1 0,1 1 0,0 0 0,24 1 0,-33 0 0,-1 1 0,1-1 0,0 1 0,0 0 0,-1 0 0,1 0 0,0 0 0,-1 1 0,1 0 0,-1-1 0,0 1 0,0 0 0,1 1 0,-1-1 0,-1 0 0,1 1 0,0 0 0,-1 0 0,1 0 0,-1 0 0,0 0 0,0 0 0,0 0 0,0 1 0,0-1 0,-1 1 0,0-1 0,0 1 0,0 0 0,0-1 0,0 1 0,-1 0 0,1 0 0,-1 0 0,0-1 0,-1 7 0,0-1 0,0 0 0,-1-1 0,0 1 0,0 0 0,-1 0 0,0-1 0,-1 0 0,0 1 0,-8 11 0,11-16 0,-1-1 0,0 0 0,-1 0 0,1 0 0,0 0 0,-1 0 0,1-1 0,-1 1 0,0-1 0,0 0 0,0 0 0,0 0 0,-1 0 0,1 0 0,0-1 0,-1 1 0,1-1 0,-1 0 0,1 0 0,-1 0 0,0-1 0,1 1 0,-1-1 0,0 0 0,-7 0 0,9-1 0,0 1 0,0-1 0,-1 0 0,1 0 0,0 0 0,0 0 0,0 0 0,0 0 0,0-1 0,0 1 0,1-1 0,-1 1 0,0-1 0,1 1 0,-1-1 0,1 0 0,-1 0 0,1 0 0,0 0 0,-1-3 0,-13-48 0,14 48 0,0-1 0,0 1 0,0-1 0,-1 1 0,0 0 0,0 0 0,0 0 0,0 0 0,-6-8 0,8 13 0,0-1 0,-1 1 0,1 0 0,0 0 0,0 0 0,0 0 0,0 0 0,0 0 0,0 0 0,-1 0 0,1 0 0,0 0 0,0 0 0,0 0 0,0 0 0,0-1 0,-1 1 0,1 0 0,0 0 0,0 0 0,0 0 0,0 0 0,-1 1 0,1-1 0,0 0 0,0 0 0,0 0 0,0 0 0,0 0 0,-1 0 0,1 0 0,0 0 0,0 0 0,0 0 0,0 0 0,0 0 0,0 0 0,-1 1 0,1-1 0,0 0 0,0 0 0,0 0 0,0 0 0,0 0 0,0 0 0,0 1 0,0-1 0,0 0 0,0 0 0,0 0 0,0 0 0,0 1 0,-5 14 0,2 15 0,5 31 0,-1-48 0,0 1 0,0 0 0,-1 0 0,-1 0 0,-1 0 0,-5 25 0,6-37-68,1-1 0,-1 0-1,1 1 1,-1-1 0,1 0 0,-1 0-1,0 0 1,0 1 0,0-1 0,0 0-1,0 0 1,0 0 0,0 0 0,0-1-1,0 1 1,0 0 0,0 0-1,-1-1 1,-1 2 0,-8-1-6758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09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24575,'-1'0'0,"-1"0"0,0 0 0,0 0 0,0 0 0,0 1 0,0-1 0,0 1 0,1-1 0,-1 1 0,0 0 0,0-1 0,1 1 0,-1 0 0,1 0 0,-1 1 0,1-1 0,-1 0 0,1 0 0,-1 1 0,1-1 0,0 1 0,-1 1 0,-1 1 0,1 0 0,1 1 0,-1-1 0,1 0 0,-1 1 0,1-1 0,0 1 0,1-1 0,-1 6 0,1 10 0,1 0 0,0 1 0,6 23 0,-7-41 0,11 45 0,2-1 0,3 0 0,35 77 0,-41-101 0,6 26-1365,-12-27-5461</inkml:trace>
  <inkml:trace contextRef="#ctx0" brushRef="#br0" timeOffset="1">80 258 24575,'0'-5'0,"0"-5"0,0-6 0,4 1 0,6-3 0,6 3 0,-1 7 0,3 6 0,-3 8 0,-3 6 0,-5 6 0,-2 0-8191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09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35 103 24575,'-4'0'0,"-2"4"0,-4 2 0,0 4 0,6 0 0,7-5 0,9-5 0,6-5 0,4-8 0,3-5 0,1-3 0,2 0 0,-1 1 0,4-1 0,-3 2-8191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09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25 24575,'-1'0'0,"0"1"0,0-1 0,0 0 0,0 0 0,0 0 0,0 0 0,0 0 0,0 0 0,0 0 0,0 0 0,1 0 0,-1 0 0,0-1 0,0 1 0,0 0 0,0-1 0,0 1 0,0 0 0,0-1 0,1 1 0,-1-1 0,0 0 0,0 1 0,1-1 0,-1 0 0,0 1 0,1-1 0,-1 0 0,0-1 0,1 1 0,1 0 0,0 0 0,-1 0 0,1 0 0,0 0 0,0 1 0,0-1 0,-1 0 0,1 0 0,0 1 0,0-1 0,0 0 0,0 1 0,1-1 0,-1 1 0,0 0 0,0-1 0,0 1 0,0 0 0,0 0 0,0-1 0,1 1 0,-1 0 0,2 0 0,2 0 0,1-1 0,-1 1 0,1 0 0,-1 0 0,1 1 0,-1 0 0,1 0 0,-1 0 0,1 1 0,-1-1 0,0 1 0,0 0 0,0 1 0,0-1 0,0 1 0,0 0 0,-1 1 0,1-1 0,-1 1 0,6 6 0,-5-5 0,0 1 0,-1 1 0,0-1 0,0 1 0,0 0 0,-1 0 0,0 0 0,0 0 0,0 0 0,-1 1 0,-1-1 0,1 1 0,-1-1 0,0 12 0,-1 19 0,-2 1 0,-2-1 0,-1 1 0,-3-1 0,0-1 0,-24 61 0,30-91 20,-1 0 0,-1 0 0,1 0 0,-1-1 0,-7 9 0,10-13-94,-1 0-1,1-1 1,-1 1 0,0 0 0,0-1-1,0 1 1,0-1 0,0 1 0,0-1-1,0 0 1,0 0 0,0 0 0,-1 0-1,1 0 1,0 0 0,-1-1 0,1 1-1,-1-1 1,-3 1 0,-7-4-6752</inkml:trace>
  <inkml:trace contextRef="#ctx0" brushRef="#br0" timeOffset="1">0 282 24575,'4'-4'0,"7"-7"0,4 0 0,5 1 0,-1 7 0,1 3 0,1 3 0,-3 4 0,-5 6 0,-4 5 0,-3-1-8191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1:23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2430 1749 24575,'-15'1'0,"0"1"0,-1 0 0,-20 7 0,-7 1 0,-237 33 0,216-36 0,0-4 0,-92-6 0,2-14 0,0-7 0,1-7 0,2-6 0,1-6 0,3-8 0,-232-112 0,335 141 0,1-2 0,2-1 0,0-3 0,2-1 0,1-1 0,-46-50 0,70 64 0,0-1 0,1 0 0,1-1 0,1-1 0,0 0 0,2 0 0,-9-24 0,13 27 0,0 0 0,2 0 0,0 0 0,1 0 0,0 0 0,2 0 0,0-1 0,0 1 0,2 0 0,4-25 0,1 15 0,2 0 0,0 1 0,2 0 0,0 0 0,2 1 0,1 1 0,0 0 0,2 1 0,1 1 0,0 0 0,2 1 0,0 1 0,30-22 0,3 1 0,2 2 0,2 3 0,1 2 0,85-34 0,13 6 0,2 8 0,2 6 0,2 8 0,253-30 0,5 44 0,-330 27 0,1 4 0,147 29 0,-212-30 0,1 2 0,-1 1 0,0 1 0,-1 1 0,0 1 0,-1 1 0,0 1 0,24 19 0,-36-23 0,-1-1 0,0 1 0,0 1 0,-1 0 0,0 0 0,-1 1 0,-1 0 0,1 0 0,-2 1 0,1 0 0,-2 0 0,0 1 0,0 0 0,-1-1 0,0 1 0,-2 1 0,3 21 0,-4-8 0,-2 0 0,-1 0 0,0 0 0,-3 0 0,0-1 0,-1 1 0,-2-1 0,-1-1 0,-19 41 0,-15 18 0,-78 110 0,70-115 0,-325 468 0,159-254 0,215-290-71,0 1-10,-1-1 0,1 1 0,-1-1 0,1 0 0,-1 0 1,0 0-1,0 0 0,-1 0 0,1-1 0,0 1 0,-1-1 0,0 0 1,1 0-1,-1 0 0,-5 1 0,-3-3-6745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10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24575,'0'4'0,"-5"2"0,4 0 0,5-2 0,7 0 0,6-2 0,5-6 0,2-1 0,2-1 0,1 1 0,-5 6 0,-5 3-8191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10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48 349 24575,'-9'1'0,"-23"-3"0,26-4 0,14-7 0,4 2 0,0 2 0,0 0 0,1 0 0,21-9 0,16-12 0,130-107 0,-51 36 0,-129 101 0,0-1 0,1 1 0,-1 0 0,0-1 0,0 1 0,1 0 0,-1 0 0,0-1 0,1 1 0,-1 0 0,0 0 0,1-1 0,-1 1 0,0 0 0,1 0 0,-1 0 0,1 0 0,-1 0 0,0 0 0,1-1 0,-1 1 0,1 0 0,-1 0 0,0 0 0,1 0 0,-1 0 0,1 1 0,-1-1 0,0 0 0,1 0 0,-1 0 0,1 0 0,-1 0 0,0 0 0,1 1 0,-1-1 0,0 0 0,1 1 0,0 16 0,-13 23 0,-127 249 0,102-219 0,-62 115 0,80-155-1365</inkml:trace>
  <inkml:trace contextRef="#ctx0" brushRef="#br0" timeOffset="1">356 221 24575,'0'-2'0,"0"-1"0,0 0 0,0 1 0,0-1 0,0 1 0,1-1 0,-1 0 0,1 1 0,0-1 0,-1 1 0,1-1 0,0 1 0,1 0 0,-1-1 0,0 1 0,1 0 0,-1 0 0,3-3 0,-2 4 0,-1 0 0,1 1 0,0-1 0,-1 0 0,1 0 0,0 1 0,-1-1 0,1 1 0,0 0 0,0-1 0,0 1 0,-1 0 0,1 0 0,0 0 0,0 0 0,0 0 0,0 1 0,-1-1 0,4 2 0,4 1 0,-1 0 0,0 1 0,0 0 0,0 1 0,0 0 0,-1 0 0,0 0 0,13 14 0,15 17 0,-2-4 0,-1 2 0,-2 2 0,29 42 0,-34-49-1365,-12-20-5461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10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1 24575,'-8'1'0,"0"0"0,1 0 0,0 1 0,-1 0 0,1 1 0,0-1 0,0 1 0,0 1 0,1-1 0,-11 9 0,-63 50 0,69-53 0,2 0 0,-1-1 0,2 1 0,-1 1 0,1-1 0,1 2 0,-1-1 0,2 1 0,0 0 0,0 0 0,1 1 0,0-1 0,-5 22 0,8-26 0,1 1 0,0 0 0,1-1 0,-1 1 0,1 0 0,1-1 0,0 1 0,0 0 0,0-1 0,1 1 0,0-1 0,0 0 0,1 1 0,0-1 0,0 0 0,1-1 0,0 1 0,0-1 0,0 1 0,1-1 0,11 10 0,-5-5 9,2 0 1,-1-1-1,1-1 0,0 0 0,1-1 1,0-1-1,1 0 0,-1-1 0,1 0 0,1-1 1,-1-1-1,27 4 0,-32-6-80,1-1 1,-1-1-1,0 0 0,1 0 0,-1-1 1,0 0-1,1-1 0,-1 0 1,0-1-1,0 0 0,0 0 0,-1-1 1,1-1-1,-1 1 0,0-2 1,0 1-1,0-1 0,-1 0 0,0-1 1,7-7-1,2-5-6755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11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54 24575,'-1'0'0,"0"-1"0,1 1 0,-1-1 0,0 0 0,0 1 0,1-1 0,-1 0 0,0 0 0,1 0 0,-1 1 0,1-1 0,-1 0 0,1 0 0,-1 0 0,1 0 0,0 0 0,-1 0 0,1 0 0,0 0 0,0 0 0,0 0 0,0 0 0,0 0 0,0 0 0,0 0 0,0 0 0,0 0 0,0 0 0,0 0 0,1 0 0,-1 0 0,1-1 0,0 1 0,1-1 0,0 1 0,0-1 0,0 1 0,0 0 0,0-1 0,0 1 0,0 0 0,0 0 0,0 1 0,1-1 0,-1 0 0,3 0 0,11-2 0,0 1 0,29 0 0,-30 2 0,0 1 0,-1 0 0,1 1 0,0 1 0,-1 0 0,0 1 0,0 0 0,0 1 0,0 1 0,22 13 0,-34-18 0,-1 0 0,1 1 0,-1-1 0,1 0 0,-1 1 0,0-1 0,1 1 0,-1-1 0,0 1 0,0 0 0,0 0 0,0-1 0,-1 1 0,1 0 0,0 0 0,-1 0 0,1 0 0,-1 0 0,0 0 0,1 0 0,-1 3 0,-1-1 0,1-1 0,-1 1 0,0 0 0,0 0 0,-1 0 0,1 0 0,-1-1 0,0 1 0,0 0 0,-2 3 0,-8 8 0,0 0 0,-1-1 0,-23 20 0,29-28 0,-8 8 0,-62 52 0,72-62 0,0-1 0,0 0 0,0 0 0,0 0 0,0 0 0,-1-1 0,1 0 0,-1 0 0,1-1 0,-1 1 0,0-1 0,0 0 0,-10 0 0,13-2 0,0 0 0,0 0 0,0 0 0,1-1 0,-1 1 0,0 0 0,1-1 0,-1 0 0,1 0 0,-1 0 0,1 0 0,0 0 0,0 0 0,0-1 0,0 1 0,0-1 0,0 1 0,1-1 0,-1 0 0,1 0 0,0 1 0,0-1 0,0 0 0,0 0 0,0 0 0,1 0 0,0 0 0,-1 0 0,1-4 0,-1-9 0,0 0 0,0 0 0,2 0 0,2-19 0,-3 34 0,0 0 0,0 0 0,0 1 0,0-1 0,0 0 0,0 0 0,0 0 0,1 0 0,-1 0 0,0 0 0,0 0 0,1 0 0,-1 0 0,1 0 0,-1 0 0,1 1 0,-1-1 0,1 0 0,-1 0 0,1 1 0,0-1 0,-1 0 0,1 1 0,0-1 0,0 0 0,0 1 0,0 1 0,0-1 0,0 1 0,0-1 0,0 1 0,0 0 0,-1-1 0,1 1 0,0 0 0,0-1 0,-1 1 0,1 0 0,0 0 0,-1 0 0,1 0 0,-1 0 0,0 0 0,1 1 0,19 50 0,4 36 0,29 94 0,-42-150 0,2 0 0,1-1 0,26 43 0,-40-74-9,19 25 139,-18-24-194,0 0-1,0 0 0,0 0 1,0 0-1,0-1 0,0 1 1,0 0-1,0-1 1,0 1-1,0 0 0,0-1 1,0 1-1,1-1 1,-1 0-1,0 1 0,0-1 1,0 0-1,1 0 0,-1 0 1,0 0-1,0 0 1,2 0-1,6-5-6761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11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51 24575,'-5'5'0,"0"1"0,0-1 0,1 1 0,0 0 0,0 0 0,1 0 0,0 1 0,0-1 0,0 1 0,1-1 0,0 1 0,0 0 0,0 0 0,1 0 0,0 0 0,1 0 0,0 1 0,0-1 0,0 0 0,1 0 0,0 0 0,0 0 0,1 0 0,0 0 0,0 0 0,1-1 0,-1 1 0,2-1 0,-1 1 0,1-1 0,0 0 0,0-1 0,0 1 0,9 8 0,29 36 0,-23-25 0,1-1 0,34 30 0,-48-48 0,1-1 0,-1 0 0,1-1 0,0 1 0,0-1 0,1-1 0,-1 1 0,1-1 0,0-1 0,0 1 0,-1-1 0,2-1 0,-1 1 0,9-1 0,-13-1 0,0-1 0,0 1 0,0-1 0,0 0 0,0 0 0,0-1 0,0 1 0,0-1 0,-1 0 0,1 0 0,-1 0 0,1 0 0,-1 0 0,0-1 0,0 0 0,0 0 0,0 1 0,-1-2 0,1 1 0,-1 0 0,0 0 0,1-1 0,-2 0 0,1 1 0,0-1 0,-1 0 0,1 0 0,0-6 0,3-8 0,-1 0 0,0-1 0,-2 1 0,1-34 0,-2 28-103,0-1-55,0 0 0,-1 0 1,-2 0-1,0 0 0,-2 1 0,0-1 1,-15-42-1,9 45-6668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12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0 175 24575,'1'-6'0,"0"1"0,0-1 0,1 1 0,-1-1 0,1 1 0,1 0 0,-1 0 0,0 0 0,1 0 0,0 0 0,0 0 0,1 1 0,-1 0 0,1-1 0,0 1 0,0 1 0,1-1 0,-1 1 0,1-1 0,-1 1 0,1 0 0,8-3 0,5-3 0,0 1 0,1 0 0,1 1 0,37-8 0,-20 7-97,-26 4-30,0 1 0,0 1 1,1 0-1,-1 1 0,1 0 0,-1 0 0,1 1 1,0 1-1,14 2 0,-9 2-6699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12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24575,'-4'0'0,"1"0"0,0 1 0,-1 0 0,1 0 0,0 0 0,0 0 0,0 0 0,0 1 0,0 0 0,0-1 0,0 1 0,0 0 0,1 0 0,-1 1 0,1-1 0,-1 0 0,1 1 0,0-1 0,0 1 0,0 0 0,0 0 0,1 0 0,-1 0 0,1 0 0,-1 0 0,1 0 0,0 0 0,1 1 0,-1-1 0,0 5 0,-2 7 0,1-1 0,0 1 0,2 0 0,-1 0 0,4 25 0,9 29 0,26 84 0,-16-73 0,3 5-1365,-22-67-5461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12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208 203 24575,'-4'-5'0,"-2"-5"0,-3-1 0,-2-4 0,-2 2 0,-3 2 0,-4 8 0,-3 8 0,3 9 0,0 1 0,4 2 0,4 4 0,1 1 0,1 2 0,2 2 0,4-1 0,1 2 0,2-6-8191</inkml:trace>
  <inkml:trace contextRef="#ctx0" brushRef="#br0" timeOffset="1">183 74 24575,'5'-9'0,"0"-7"0,5-1 0,5 3 0,3 3 0,5 4 0,-3 7 0,-1 5 0,2 0 0,1 4 0,2 1 0,0-2 0,1 2 0,1 0 0,0 2 0,0-1 0,-5-2-8191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13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28 24575,'-9'-10'0,"-13"-7"0,18 23 0,7 16 0,75 250 0,-43-158 0,-22-73-1365,-8-30-5461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13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2 263 24575,'-1'-39'0,"0"12"0,1 1 0,4-29 0,-3 49 0,0-1 0,0 1 0,1 0 0,0-1 0,0 1 0,0 0 0,1 0 0,0 0 0,0 1 0,0-1 0,1 1 0,0 0 0,7-8 0,-8 10 0,0 1 0,-1-1 0,1 1 0,0 0 0,0 0 0,1 0 0,-1 1 0,0-1 0,1 1 0,-1-1 0,1 1 0,-1 0 0,1 1 0,-1-1 0,1 1 0,0-1 0,-1 1 0,1 0 0,0 0 0,-1 1 0,1-1 0,0 1 0,-1 0 0,1 0 0,-1 0 0,6 2 0,-3 0 0,0 1 0,0 0 0,0 0 0,0 0 0,0 1 0,-1 0 0,0 0 0,0 0 0,-1 0 0,1 1 0,-1 0 0,5 9 0,4 12 0,-1-1 0,-2 2 0,-1-1 0,8 39 0,14 120 0,-20-106 0,-3-33 0,24 189 0,-27-184 0,-3 1 0,-7 77 0,6-129 3,-1 1 0,0-1 0,0 0 0,0 0 0,0 1-1,-1-1 1,1 0 0,0 0 0,0 1 0,-1-1 0,1 0-1,-1 0 1,1 0 0,-1 0 0,1 0 0,-1 0 0,0 0 0,0 0-1,1 0 1,-1 0 0,0 0 0,0 0 0,0 0 0,0 0 0,0-1-1,0 1 1,0 0 0,0-1 0,0 1 0,0-1 0,-1 1-1,1-1 1,0 0 0,0 1 0,0-1 0,-1 0 0,1 0 0,0 0-1,0 0 1,-1 0 0,-1 0 0,-2-2-189,0 1 1,-1-1-1,1 0 0,0-1 1,0 1-1,0-1 1,-9-6-1,-3-4-6640</inkml:trace>
  <inkml:trace contextRef="#ctx0" brushRef="#br0" timeOffset="1">2 494 24575,'1'-4'0,"-1"1"0,0-1 0,1 1 0,0 0 0,0-1 0,0 1 0,0-1 0,0 1 0,1 0 0,0 0 0,-1 0 0,1 0 0,0 0 0,1 0 0,-1 0 0,0 1 0,1-1 0,-1 1 0,1 0 0,0 0 0,0 0 0,0 0 0,6-3 0,8-3 0,1 1 0,0 0 0,28-5 0,11-6 0,-55 17 0,7-3 0,0 1 0,-1 0 0,1 0 0,16-2 0,-24 5 0,0 0 0,0 0 0,0 0 0,0 0 0,0 0 0,1 0 0,-1 0 0,0 0 0,0 1 0,0-1 0,0 0 0,0 1 0,0-1 0,0 1 0,0-1 0,0 1 0,0-1 0,-1 1 0,1-1 0,1 2 0,-1-1 0,-1 1 0,1-1 0,-1 0 0,1 1 0,-1-1 0,1 1 0,-1-1 0,0 1 0,0-1 0,0 1 0,0-1 0,0 1 0,0-1 0,0 1 0,0-1 0,-1 1 0,1-1 0,-1 0 0,0 3 0,-6 18-1365,-2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1:5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24575,'42'11'0,"-11"-1"0,80 8 0,42 8 0,296 13 0,290-40 0,-699 2 0,0 2 0,0 2 0,45 12 0,116 39 0,60 13 0,-167-55 0,0-5 0,118-3 0,-167-4 0,59 9 0,29 2 0,483-13 0,-570 4-1365,-30 2-5461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14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25 24575,'-4'0'0,"-6"0"0,3 0 0,7 0 0,8-4 0,7-2 0,6 1 0,2 0 0,3 2 0,1 1 0,-4 5 0,-6 7 0,-1 2 0,-4 2 0,-4 0-8191</inkml:trace>
  <inkml:trace contextRef="#ctx0" brushRef="#br0" timeOffset="1">76 256 24575,'-4'0'0,"-6"0"0,-6 0 0,0 4 0,-1 2 0,6 0 0,9-2 0,10-5 0,8-3 0,5-5 0,8-5 0,3 0 0,1-3 0,-1 2 0,-2 4 0,-1-1 0,3 1 0,-4 4-8191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14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25 24575,'-3'-3'0,"-1"0"0,1 1 0,0 0 0,-1 0 0,1 0 0,-1 0 0,0 0 0,0 1 0,1-1 0,-1 1 0,0 0 0,0 1 0,0-1 0,0 1 0,0-1 0,0 1 0,-1 0 0,1 1 0,0-1 0,0 1 0,0-1 0,0 1 0,0 1 0,1-1 0,-1 0 0,0 1 0,0 0 0,1 0 0,-1 0 0,1 0 0,0 0 0,0 1 0,0 0 0,0 0 0,0-1 0,0 2 0,1-1 0,-1 0 0,1 0 0,0 1 0,0-1 0,0 1 0,0 0 0,1 0 0,-2 6 0,1 10 0,1 1 0,0-1 0,2 1 0,0-1 0,2 1 0,7 30 0,-4-19 0,3 49 0,-6-42-105,9 45 0,-7-53-1050,-1-9-5671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14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0 152 24575,'1'-9'0,"0"0"0,1 0 0,0 0 0,0 0 0,1 0 0,0 1 0,0-1 0,1 1 0,0 0 0,6-8 0,-9 12 0,1 1 0,0 0 0,0 0 0,0 0 0,0 0 0,1 1 0,-1-1 0,1 0 0,0 1 0,0 0 0,0 0 0,0 0 0,0 0 0,0 0 0,0 0 0,1 1 0,-1 0 0,1-1 0,-1 1 0,1 1 0,-1-1 0,1 0 0,0 1 0,-1 0 0,1 0 0,0 0 0,5 1 0,-8-1 0,1 1 0,-1 0 0,0 0 0,1-1 0,-1 1 0,0 0 0,0 0 0,0 0 0,0 0 0,0 0 0,0 0 0,0 1 0,0-1 0,0 0 0,-1 0 0,1 1 0,0-1 0,-1 0 0,1 1 0,-1-1 0,0 1 0,1-1 0,-1 1 0,0-1 0,0 1 0,0-1 0,0 1 0,0-1 0,0 3 0,-8 54 0,3-32 0,4 1 0,2 1 0,0-1 0,9 42 0,-1-4 0,10 64 0,5-1 0,43 133 0,-67-261-1,0 0-1,0-1 0,0 1 0,0 0 1,0 0-1,0 0 0,-1 0 0,1 0 1,0 0-1,0 0 0,0 0 1,0 0-1,0 0 0,0 0 0,0 0 1,0 0-1,0 0 0,0 0 0,0 1 1,0-1-1,0 0 0,0 0 0,0 0 1,-1 0-1,1 0 0,0 0 1,0 0-1,0 0 0,0 0 0,0 0 1,0 0-1,0 0 0,0 0 0,0 0 1,0 0-1,0 0 0,0 0 1,0 0-1,0 1 0,-9-13 174,-7-14-1640,6 7-5358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15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24575,'0'0'0,"1"-1"0,0 0 0,-1 1 0,1-1 0,0 1 0,0-1 0,-1 1 0,1-1 0,0 1 0,0 0 0,0-1 0,0 1 0,-1 0 0,1 0 0,0-1 0,0 1 0,0 0 0,0 0 0,0 0 0,0 0 0,0 0 0,0 0 0,0 0 0,-1 1 0,1-1 0,0 0 0,0 0 0,0 1 0,0-1 0,0 0 0,-1 1 0,2 0 0,33 11 0,-28-8 0,-1 0 0,1 0 0,-1 1 0,0-1 0,0 1 0,0 1 0,0-1 0,-1 1 0,8 10 0,-11-11 0,1-1 0,-1 1 0,0-1 0,-1 1 0,1 0 0,-1 0 0,1 0 0,-2 0 0,1 0 0,0 0 0,-1 0 0,0 0 0,0 0 0,-1 0 0,-1 8 0,1-6 0,-3 9 0,2 1 0,-1-1 0,2 1 0,0-1 0,2 20 0,0-33 0,-1 1 0,1 0 0,0 0 0,0-1 0,0 1 0,0 0 0,1-1 0,-1 1 0,1-1 0,0 0 0,0 1 0,0-1 0,1 0 0,-1 0 0,1 0 0,0-1 0,-1 1 0,1-1 0,0 1 0,1-1 0,-1 0 0,0 0 0,1-1 0,-1 1 0,1 0 0,-1-1 0,1 0 0,4 1 0,21 1 0,-25-3 0,0 0 0,0 0 0,0 0 0,0 1 0,0 0 0,-1-1 0,1 2 0,0-1 0,0 0 0,0 1 0,4 2 0,-7-3 0,-1 0 0,1 0 0,-1 0 0,1 0 0,-1 0 0,0-1 0,0 1 0,1 0 0,-1 0 0,0 0 0,0 0 0,0 0 0,0 0 0,0 0 0,0 0 0,0 0 0,0 0 0,-1 0 0,1 0 0,0 0 0,-1 0 0,1 0 0,0 0 0,-1 0 0,1 0 0,-1-1 0,0 1 0,1 0 0,-1 0 0,-1 1 0,-24 29 0,21-26 0,-51 52 0,31-33 0,1 2 0,-26 35 0,44-52 0,0 0 0,1 0 0,0 1 0,0 0 0,1 0 0,0 0 0,1 1 0,0-1 0,1 1 0,0-1 0,-1 18 0,3-21 0,0-1 0,0 1 0,0-1 0,1 0 0,0 1 0,1-1 0,-1 0 0,1 1 0,0-1 0,1 0 0,-1 0 0,5 6 0,-5-9 0,1 0 0,-1 0 0,1-1 0,0 1 0,0-1 0,0 1 0,0-1 0,0 0 0,0 0 0,1 0 0,-1-1 0,1 1 0,-1-1 0,1 0 0,-1 0 0,1 0 0,0-1 0,0 1 0,-1-1 0,1 0 0,0 0 0,6 0 0,31-4 0,0-2 0,-1-1 0,45-15 0,117-45 0,212-111 0,-403 172-112,16-8 352,-27 13-277,1 1 1,0 0-1,-1 0 1,1 0 0,-1-1-1,1 1 1,-1 0-1,1 0 1,-1 0 0,1 0-1,0 0 1,-1 0-1,1 0 1,-1 0 0,1 0-1,-1 0 1,1 1-1,-1-1 1,1 0-1,0 0 1,-1 0 0,1 1-1,-1-1 1,1 0-1,-1 1 1,0-1 0,1 0-1,-1 1 1,1-1-1,-1 1 1,0-1 0,1 0-1,-1 1 1,0-1-1,1 1 1,-1-1 0,0 1-1,0-1 1,1 1-1,-1 0 1,2 11-6790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3:09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1 220 24575,'0'0'0,"0"1"0,0-1 0,0 0 0,0 1 0,0-1 0,0 1 0,0-1 0,0 1 0,0-1 0,1 0 0,-1 1 0,0-1 0,0 1 0,0-1 0,1 0 0,-1 1 0,0-1 0,0 0 0,1 1 0,-1-1 0,0 0 0,1 1 0,-1-1 0,0 0 0,1 0 0,-1 1 0,1-1 0,-1 0 0,0 0 0,1 0 0,-1 0 0,1 1 0,0-1 0,19-3 0,16-13 0,-20 4 0,0-1 0,27-29 0,-32 29 0,1 1 0,1 0 0,0 1 0,0 1 0,1 0 0,18-10 0,-29 19 0,1-1 0,0 1 0,0 0 0,0 0 0,0 0 0,0 0 0,0 1 0,0 0 0,0 0 0,0 0 0,0 0 0,0 1 0,0-1 0,0 1 0,0 0 0,0 0 0,0 1 0,0-1 0,0 1 0,-1 0 0,1 0 0,-1 0 0,1 0 0,-1 1 0,0-1 0,0 1 0,0 0 0,0 0 0,-1 0 0,5 5 0,18 24 0,-17-21 0,1 0 0,1 0 0,-1-1 0,1 0 0,15 10 0,-21-18 0,-1 0 0,1 0 0,0 0 0,0 0 0,0-1 0,0 1 0,0-1 0,0 0 0,0-1 0,0 1 0,0-1 0,0 1 0,1-1 0,-1-1 0,0 1 0,0 0 0,0-1 0,0 0 0,0 0 0,0 0 0,0-1 0,6-2 0,33-17 0,-32 15 0,0 0 0,0 1 0,1 0 0,-1 1 0,1 0 0,0 1 0,0 1 0,13-2 0,4 3 0,0 2 0,-1 0 0,1 2 0,36 9 0,-54-10 0,0-1 0,0 0 0,0-1 0,0-1 0,0 1 0,0-2 0,0 1 0,0-2 0,-1 1 0,1-1 0,15-7 0,9-7 0,65-40 0,-48 25 0,-47 29 0,2-2 0,0 1 0,1 0 0,0 0 0,0 1 0,0 0 0,0 0 0,9-1 0,-15 3 0,1 1 0,0 0 0,-1 1 0,1-1 0,-1 0 0,1 1 0,-1 0 0,1-1 0,-1 1 0,0 0 0,1 0 0,-1 1 0,0-1 0,0 0 0,0 1 0,0-1 0,0 1 0,0 0 0,0-1 0,0 1 0,0 0 0,-1 0 0,1 0 0,-1 0 0,0 1 0,0-1 0,0 0 0,2 4 0,1 6 0,0 0 0,0 0 0,3 24 0,-4-21 0,0 1 0,1 0 0,9 20 0,-12-33 0,0 0 0,1 0 0,-1 0 0,1 0 0,0-1 0,-1 1 0,1-1 0,1 1 0,-1-1 0,0 0 0,1 0 0,-1 0 0,1 0 0,-1 0 0,1-1 0,0 1 0,0-1 0,0 1 0,0-1 0,0 0 0,6 1 0,-7-2 4,1 0 0,0-1 0,0 1 0,0-1 0,-1 0 1,1 0-1,0 0 0,-1 0 0,1 0 0,-1-1 0,1 1 0,-1-1 0,0 1 0,1-1 0,-1 0 0,0 0 0,0 0 0,0 0 0,-1 0 0,1-1 0,0 1 0,-1 0 0,1-1 0,-1 1 0,0-1 0,1-3 0,6-12-391,0 0-1,7-28 1,-14 41 75,4-14-6514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3:11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1 378 24575,'4'-2'0,"0"-1"0,0 1 0,0-1 0,0 0 0,-1 0 0,1-1 0,-1 1 0,0-1 0,0 0 0,0 0 0,-1 0 0,1 0 0,1-5 0,4-3 0,18-26 0,-7 9 0,2 0 0,0 2 0,2 0 0,38-34 0,-55 55 0,1 0 0,0 1 0,1 0 0,-1 1 0,1 0 0,0 0 0,0 0 0,0 1 0,1 0 0,-1 1 0,1 0 0,-1 0 0,1 1 0,0 0 0,0 0 0,0 1 0,-1 0 0,1 1 0,0 0 0,0 0 0,-1 1 0,1 0 0,8 3 0,2 3 0,0 0 0,-1 0 0,0 2 0,-1 0 0,0 1 0,24 21 0,-9-2 0,-2 0 0,27 36 0,-50-57 0,1 0 0,-1-1 0,1-1 0,1 1 0,0-1 0,0-1 0,0 1 0,0-2 0,19 9 0,-23-12 0,1 0 0,0-1 0,0 1 0,0-1 0,0 0 0,0-1 0,0 0 0,0 0 0,0 0 0,0 0 0,0-1 0,0 0 0,0-1 0,-1 1 0,1-1 0,0 0 0,-1 0 0,1-1 0,7-4 0,94-67 0,-83 55 0,1 1 0,1 1 0,0 2 0,1 0 0,38-14 0,-47 23 0,-1 1 0,1 1 0,0 0 0,1 1 0,-1 1 0,0 1 0,1 0 0,21 3 0,-26 0 0,0 1 0,0 0 0,-1 1 0,1 1 0,-1 0 0,0 0 0,0 1 0,-1 1 0,0 0 0,0 1 0,15 12 0,-13-8 0,0 0 0,1-2 0,1 0 0,-1-1 0,28 12 0,-38-19 0,1 0 0,-1 0 0,1-1 0,0 0 0,0 0 0,-1 0 0,1-1 0,0 1 0,0-1 0,0-1 0,0 1 0,0-1 0,-1 0 0,1 0 0,0-1 0,-1 0 0,1 0 0,-1 0 0,1-1 0,8-5 0,79-67 0,-74 57 0,1 0 0,1 2 0,1 1 0,0 0 0,32-15 0,-41 26 0,-1 0 0,1 0 0,0 1 0,1 1 0,-1 0 0,0 1 0,1 0 0,-1 1 0,0 0 0,1 2 0,14 2 0,15 6 0,0 1 0,44 19 0,-57-18 0,1-1 0,1-2 0,-1-1 0,64 8 0,-76-16 0,0 0 0,0-1 0,-1-1 0,1-1 0,0-1 0,-1 0 0,31-12 0,-20 3 0,-1-1 0,0-2 0,46-34 0,-36 23-1365,-4 3-5461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3:12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0 416 24575,'23'-7'0,"-22"6"0,1 0 0,0 0 0,0 0 0,0 0 0,0 0 0,0 1 0,-1-1 0,2 1 0,-1-1 0,0 1 0,0 0 0,2 0 0,43 0 0,-1-2 0,0-1 0,89-20 0,-94 15 0,508-59 0,105-21 0,-352 15 0,270-50 0,-556 121 0,16-3 0,-1 1 0,33 2 0,-57 2 0,0 0 0,0 0 0,0 1 0,0 0 0,0 0 0,0 1 0,0 0 0,-1 0 0,1 1 0,-1 0 0,1 0 0,-1 0 0,0 1 0,0 0 0,6 5 0,-10-7-85,0 0 0,-1 0-1,1 1 1,-1-1 0,1 0-1,-1 0 1,0 1 0,0-1-1,0 1 1,0-1 0,0 1-1,0-1 1,-1 1 0,1 0-1,-1 2 1,-1 16-6741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3:28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3310 2034 24575,'-3'2'0,"0"0"0,-1 1 0,2-1 0,-1 0 0,0 1 0,0 0 0,1 0 0,0 0 0,-1 0 0,1 0 0,0 0 0,-1 4 0,-7 8 0,-16 11 0,-1-1 0,-1-1 0,-2-2 0,0 0 0,-48 24 0,44-25 0,-107 61 0,-264 110 0,325-163 0,-1-4 0,-2-4 0,0-3 0,-1-4 0,-102 5 0,-429-17 0,600-2 0,-103-3 0,0-5 0,-228-47 0,298 43 0,1-3 0,1-2 0,-85-43 0,102 43 0,0-2 0,0 0 0,2-2 0,1-1 0,0-2 0,-32-38 0,40 38 0,1 0 0,1-1 0,1-1 0,1 0 0,2-1 0,-17-54 0,18 45 0,2-1 0,2 0 0,1-1 0,-1-74 0,11 55 0,3 0 0,2 0 0,2 1 0,3 0 0,28-73 0,-26 91 0,1 1 0,2 0 0,2 2 0,1 0 0,47-56 0,153-140 0,-98 120 0,4 7 0,6 5 0,3 6 0,4 6 0,249-113 0,-285 157 0,3 5 0,1 4 0,1 5 0,2 5 0,208-18 0,-173 34 0,1 7 0,-1 7 0,0 6 0,155 33 0,-264-38 0,-1 2 0,0 2 0,0 2 0,-1 1 0,0 1 0,59 36 0,-74-36 0,0 0 0,0 2 0,-2 0 0,0 1 0,-1 0 0,-1 2 0,0 0 0,-2 1 0,0 1 0,-2 0 0,11 24 0,-3 8 0,-3 0 0,-2 2 0,-2 0 0,-3 0 0,-2 1 0,1 83 0,-10-72 0,-4 1 0,-2-1 0,-3 0 0,-4-1 0,-24 80 0,13-79 0,-2-2 0,-4-1 0,-71 116 0,35-66 0,50-87 0,-1 0 0,-2-2 0,-1 0 0,0-1 0,-40 36 0,58-60-105,0 1 0,0-1 0,0 1 0,0-1 0,0 0 0,-1 1 0,1-1 0,0 0 0,0-1 0,-1 1 0,1 0 0,-4 0 0,-8-1-6721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3:30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2101 1358 24575,'-8'1'0,"0"1"0,0 0 0,0 1 0,0-1 0,0 2 0,1-1 0,0 1 0,0 0 0,-12 9 0,-19 10 0,-30 11 0,43-20 0,0-2 0,-1 0 0,-1-1 0,1-2 0,-43 9 0,17-11 0,0-3 0,0-2 0,0-3 0,-95-12 0,-208-58 0,139 23 0,95 26 0,0-5 0,-168-63 0,269 82 0,1-1 0,1-1 0,-1-1 0,2 0 0,-1-2 0,2 1 0,0-2 0,0 0 0,-15-20 0,24 25 0,0 1 0,1-1 0,0 0 0,1 0 0,0-1 0,1 1 0,-1-1 0,2 0 0,0-1 0,0 1 0,1 0 0,0-1 0,0 0 0,1 1 0,1-1 0,0 0 0,0 1 0,1-1 0,4-18 0,3 4 0,1 2 0,0-1 0,2 1 0,0 1 0,2 0 0,0 0 0,2 2 0,0-1 0,1 2 0,29-27 0,21-15 0,118-81 0,-164 127 0,55-35 0,2 3 0,1 3 0,3 3 0,1 4 0,93-28 0,-45 26 0,1 6 0,231-27 0,-273 51 0,1 4 0,-1 4 0,1 4 0,-1 4 0,0 4 0,104 26 0,-164-30 0,-1 2 0,0 1 0,0 1 0,-1 1 0,-1 1 0,0 2 0,27 20 0,-43-28 0,0 2 0,0-1 0,-1 1 0,-1 1 0,1-1 0,-2 2 0,1-1 0,-2 1 0,1 0 0,-1 0 0,-1 1 0,0-1 0,0 1 0,-2 1 0,1-1 0,-2 0 0,1 1 0,0 25 0,-4-4 0,-1 0 0,-2 0 0,-1 0 0,-2-1 0,-1 0 0,-1 0 0,-26 57 0,2-20 0,-2-3 0,-62 89 0,67-116 0,-2-1 0,-2-2 0,-1-1 0,-63 51 0,78-73-1365,3-5-5461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3:32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82 300 24575,'-1'0'0,"1"1"0,0 0 0,0-1 0,0 1 0,0-1 0,1 1 0,-1 0 0,0-1 0,0 1 0,0-1 0,0 1 0,1-1 0,-1 1 0,0-1 0,0 1 0,1-1 0,-1 1 0,1-1 0,-1 1 0,0-1 0,1 1 0,-1-1 0,1 0 0,-1 1 0,1-1 0,-1 0 0,1 1 0,-1-1 0,1 0 0,0 1 0,22-3 0,18-17 0,-27 9 0,-1 0 0,-1-1 0,0 0 0,-1-1 0,0-1 0,0 1 0,-2-2 0,1 1 0,-2-1 0,0-1 0,0 0 0,8-25 0,-15 37 0,0 0 0,-1 0 0,1 0 0,-1-1 0,1 1 0,-1 0 0,0 0 0,0 0 0,-1-1 0,1 1 0,-1 0 0,1 0 0,-1 0 0,0 0 0,0 0 0,0 0 0,-1 0 0,1 0 0,-1 1 0,1-1 0,-1 0 0,0 1 0,0-1 0,0 1 0,-1 0 0,1 0 0,0-1 0,-1 2 0,0-1 0,-5-3 0,4 3 0,-1-1 0,0 2 0,1-1 0,-1 0 0,0 1 0,0 0 0,0 0 0,0 0 0,0 1 0,0 0 0,-1 0 0,1 0 0,0 0 0,0 1 0,0 0 0,0 0 0,0 0 0,-8 4 0,3 0 0,0 0 0,0 1 0,1 0 0,0 0 0,0 1 0,1 0 0,-1 1 0,2 0 0,-1 0 0,1 1 0,0 0 0,1 0 0,-10 18 0,10-13 0,0 1 0,1-1 0,1 1 0,0 0 0,1 1 0,0-1 0,2 0 0,0 1 0,1 20 0,-1-28 0,2 0 0,-1 0 0,1 0 0,0 0 0,1 0 0,0 0 0,0 0 0,1-1 0,0 1 0,0-1 0,1 0 0,0 0 0,0 0 0,0 0 0,1-1 0,0 0 0,0 0 0,1 0 0,0 0 0,0-1 0,0 0 0,1 0 0,-1-1 0,15 7 0,-10-6 0,1 0 0,-1-1 0,1 0 0,0-1 0,1 0 0,-1-1 0,0 0 0,1-1 0,-1-1 0,1 0 0,-1 0 0,1-1 0,-1-1 0,0 0 0,0-1 0,0 0 0,0-1 0,16-7 0,3-3 0,0-1 0,-2-2 0,0-1 0,0-1 0,39-35 0,-47 34-1365,-5 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1:52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24575,'46'-2'0,"50"-9"0,38-2 0,-48 12 0,-24 2 0,0-3 0,70-11 0,-124 11-106,-1 1-74,1-1 0,-1 1 0,1 0 1,0 1-1,-1 0 0,14 1 0,-5 4-6646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3:33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28 24575,'-4'-4'0,"-24"-19"0,28 23 0,-1 0 0,1 0 0,0-1 0,-1 1 0,1 0 0,0 0 0,0 0 0,-1 0 0,1 0 0,0 0 0,-1 0 0,1 0 0,0 0 0,-1 0 0,1 0 0,0 0 0,-1 0 0,1 0 0,0 1 0,-1-1 0,1 0 0,0 0 0,0 0 0,-1 0 0,1 0 0,0 1 0,-1-1 0,1 0 0,0 0 0,0 1 0,0-1 0,-1 0 0,1 0 0,0 1 0,-2 22 0,10 50 0,3 60 0,-6-110 0,-5-23 0,1 0 0,-1 0 0,0 0 0,1 0 0,-1 0 0,1 1 0,-1-1 0,0 0 0,1 0 0,-1 0 0,0 0 0,1 0 0,-1 0 0,1 0 0,-1-1 0,0 1 0,1 0 0,-1 0 0,0 0 0,1 0 0,-1 0 0,0-1 0,1 1 0,-1 0 0,0 0 0,1 0 0,-1-1 0,0 1 0,0 0 0,1-1 0,-1 1 0,0 0 0,1-1 0,28-42 0,-19 26 0,6-5 0,34-38 0,-45 54 0,1 1 0,-1 0 0,1 0 0,0 1 0,0-1 0,0 1 0,1 1 0,0-1 0,-1 1 0,1 0 0,13-3 0,-17 5 0,-1 1 0,0 0 0,0 0 0,1 0 0,-1 0 0,0 0 0,0 0 0,1 0 0,-1 1 0,0-1 0,0 1 0,0 0 0,0 0 0,0 0 0,0 0 0,0 0 0,0 0 0,0 0 0,0 0 0,0 1 0,-1-1 0,1 1 0,-1 0 0,1-1 0,-1 1 0,1 0 0,-1 0 0,0 0 0,0 0 0,0 0 0,0 0 0,0 0 0,0 3 0,3 9 0,0 0 0,-2 0 0,0 1 0,0 19 0,3 7 0,0-19 0,7 38 0,-12-57 0,0 0 0,0 0 0,0 0 0,0 0 0,0 1 0,0-1 0,-1 0 0,0 0 0,1 0 0,-1 0 0,-1-1 0,1 1 0,0 0 0,0 0 0,-1 0 0,-2 2 0,4-5 2,0 1-1,0-1 1,0 0-1,0 0 0,0 1 1,-1-1-1,1 0 1,0 0-1,0 1 1,0-1-1,0 0 0,-1 0 1,1 0-1,0 1 1,0-1-1,-1 0 0,1 0 1,0 0-1,0 0 1,-1 1-1,1-1 1,0 0-1,0 0 0,-1 0 1,1 0-1,0 0 1,-1 0-1,1 0 1,0 0-1,-1 0 0,1 0 1,0 0-1,0 0 1,-1 0-1,1 0 1,0 0-1,-1 0 0,1 0 1,0 0-1,0-1 1,-1 1-1,1 0 1,0 0-1,0 0 0,-1 0 1,1-1-1,0 1 1,0 0-1,0 0 1,-1 0-1,1-1 0,0 1 1,0 0-1,0 0 1,0-1-1,-1 1 1,1 0-1,0-1 0,0 1 1,0 0-1,0 0 1,0-1-1,0 1 1,0 0-1,0-1 0,0 1 1,0 0-1,-2-23-1463,3 6-5364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3:33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66 24575,'-24'3'0,"14"-1"0,23-9 0,7-1 0,12-5 0,0 1 0,52-13 0,-74 23 0,0 1 0,-1-1 0,1 1 0,0 1 0,-1 0 0,1 1 0,0-1 0,-1 2 0,1-1 0,0 1 0,-1 1 0,0 0 0,18 8 0,-25-10-124,1 1 0,-1 0 0,0-1 0,1 1 0,-1 0 0,0 0-1,0 0 1,0 1 0,0-1 0,2 5 0,4 8-6702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3:33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30 24575,'-2'-3'0,"0"0"0,-1 1 0,1 0 0,-1-1 0,0 1 0,0 0 0,0 0 0,0 1 0,0-1 0,0 1 0,0-1 0,0 1 0,-1 0 0,1 0 0,-1 1 0,1-1 0,-1 1 0,-4-1 0,6 2 0,-1-1 0,1 1 0,0 0 0,0 0 0,0 0 0,0 0 0,0 0 0,0 0 0,1 1 0,-1-1 0,0 1 0,0-1 0,1 1 0,-1 0 0,1-1 0,0 1 0,-1 0 0,1 0 0,0 0 0,0 0 0,0 0 0,1 0 0,-1 0 0,0 0 0,1 1 0,-1-1 0,1 0 0,0 0 0,0 4 0,-1 8 0,0 0 0,1 1 0,1-1 0,1 0 0,0 0 0,1 0 0,0 0 0,8 20 0,48 104 0,13-9 0,-62-113 0,1-1 0,0-1 0,1 0 0,0-1 0,1 0 0,16 12 0,-27-24-72,0 1 1,1-1-1,-1 0 0,0 0 0,0 0 0,1 0 0,-1 0 0,1 0 1,-1-1-1,1 1 0,-1-1 0,1 1 0,-1-1 0,1 0 0,-1 0 1,1 0-1,0-1 0,4 0 0,7-3-6754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3:34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24575,'0'1'0,"-1"-1"0,0 1 0,0-1 0,0 1 0,1-1 0,-1 1 0,0 0 0,1 0 0,-1-1 0,0 1 0,1 0 0,-1 0 0,1-1 0,-1 1 0,1 0 0,-1 0 0,1 0 0,0 0 0,0 0 0,-1 0 0,1 0 0,0 0 0,0 0 0,0 0 0,0 0 0,0 0 0,0 0 0,0 0 0,0 0 0,1-1 0,-1 1 0,0 0 0,0 0 0,1 0 0,0 1 0,9 41 0,-9-40 0,3 10 0,13 45 0,13 77 0,-16-77 0,1-97 0,2 0 0,1 2 0,1 0 0,41-56 0,-44 68 0,-16 24 0,1 0 0,0 0 0,0 0 0,0 0 0,-1-1 0,1 1 0,0 0 0,0 0 0,1 1 0,-1-1 0,0 0 0,0 0 0,0 0 0,1 1 0,-1-1 0,0 1 0,0-1 0,1 1 0,-1-1 0,1 1 0,-1 0 0,0 0 0,1 0 0,-1 0 0,1 0 0,-1 0 0,0 0 0,1 0 0,-1 0 0,1 1 0,-1-1 0,0 0 0,1 1 0,-1-1 0,0 1 0,0 0 0,1-1 0,-1 1 0,0 0 0,0 0 0,0 0 0,2 1 0,6 6 0,0 1 0,0 0 0,-1 0 0,8 12 0,-2-2 0,11 9 60,42 37 0,-59-57-209,1-1 1,0 0-1,0-1 1,1 0-1,0-1 1,0 0-1,0 0 1,0-1-1,16 5 1,-9-8-6678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3:34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398 1 24575,'6'7'0,"0"0"0,-1 1 0,0 0 0,0 1 0,0-1 0,-1 1 0,-1 0 0,1 0 0,-1 0 0,-1 0 0,0 0 0,0 1 0,-1-1 0,0 1 0,0-1 0,-1 1 0,-2 15 0,-2 5 0,0 0 0,-2 0 0,-1-1 0,-14 36 0,-17 26 0,-2-2 0,-73 115 0,105-190 17,-1-1 0,0 0 1,0 0-1,-2 0 0,0-2 0,-21 19 0,30-27-30,-1-2 1,0 1-1,0 0 1,0 0-1,0-1 1,0 0-1,0 0 0,-1 0 1,1 0-1,0 0 1,-1 0-1,1-1 1,0 0-1,-1 0 1,-4 0-1,4-1-63,0 0 1,1 0-1,-1 0 1,1-1-1,-1 0 1,1 0-1,0 1 1,-1-2-1,1 1 1,0 0-1,0-1 1,1 1-1,-1-1 1,1 0-1,-1 0 0,-3-7 1,-11-16-6751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4:00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1 365 24575,'2'-6'0,"1"1"0,-1 0 0,1 0 0,1 0 0,-1 0 0,1 1 0,0-1 0,4-3 0,44-46 0,-51 54 0,20-21 0,1 2 0,1 1 0,0 0 0,1 2 0,1 1 0,1 0 0,0 2 0,48-16 0,-69 27 0,0 1 0,-1 1 0,1-1 0,0 1 0,0 0 0,0 0 0,0 0 0,-1 1 0,1-1 0,0 1 0,0 1 0,-1-1 0,1 0 0,-1 1 0,1 0 0,-1 0 0,1 1 0,-1-1 0,0 1 0,0 0 0,-1 0 0,1 0 0,0 0 0,5 8 0,6 7 0,0 2 0,-2-1 0,21 39 0,-17-27 0,-12-21 0,1 0 0,1 0 0,0-1 0,0 0 0,0 0 0,17 14 0,-21-21 0,0 0 0,-1-1 0,1 1 0,0 0 0,0-1 0,0 0 0,0 0 0,1 0 0,-1 0 0,0-1 0,0 1 0,1-1 0,-1 1 0,0-1 0,1-1 0,-1 1 0,0 0 0,0-1 0,1 1 0,-1-1 0,0 0 0,0 0 0,0 0 0,0-1 0,0 1 0,0-1 0,0 1 0,3-4 0,27-18 0,34-31 0,-46 36 0,0 0 0,1 2 0,0 1 0,2 0 0,25-11 0,-37 20 0,0 1 0,0 0 0,1 1 0,-1 1 0,1 0 0,0 0 0,0 2 0,0-1 0,0 2 0,0-1 0,0 2 0,0 0 0,0 1 0,0 0 0,0 0 0,-1 2 0,1-1 0,-1 2 0,0 0 0,19 10 0,-21-9 0,0-1 0,1 0 0,0 0 0,0-1 0,0-1 0,1 0 0,-1 0 0,1-1 0,-1-1 0,1 0 0,22-1 0,-20-1 0,0-2 0,0 0 0,0 0 0,-1-1 0,1-1 0,-1-1 0,0 1 0,-1-2 0,20-12 0,14-12 0,-22 13 0,0 2 0,1 1 0,1 0 0,53-19 0,-71 31 0,0 1 0,0 0 0,0 1 0,1 0 0,-1 0 0,0 1 0,1 0 0,-1 0 0,1 1 0,-1 0 0,0 0 0,0 1 0,0 1 0,0-1 0,0 1 0,0 0 0,0 1 0,-1 0 0,0 0 0,1 0 0,-2 1 0,8 7 0,22 19 0,-23-19 0,-1-1 0,2-1 0,-1 0 0,17 9 0,-24-16 0,1 0 0,-1-1 0,1 0 0,0 0 0,-1 0 0,1-1 0,0 0 0,0 0 0,0-1 0,0 0 0,0 0 0,0-1 0,11-2 0,10-4 0,0-2 0,0-1 0,48-25 0,-49 21 0,1 2 0,1 0 0,52-13 0,-72 23 0,0 1 0,0 0 0,0 0 0,0 1 0,0 0 0,0 1 0,1 0 0,-1 0 0,0 1 0,-1 0 0,1 0 0,0 1 0,0 1 0,-1-1 0,0 1 0,15 10 0,32 27 0,-36-26 0,40 26 0,-50-37 0,-1 0 0,0-1 0,1 1 0,0-1 0,0-1 0,0 0 0,0 0 0,17 0 0,-16-2 8,1 0 0,-1-1 0,1 0 0,-1-1 0,0 0 0,1 0 0,-1-2 0,0 1 0,-1-1 0,1 0 0,-1-1 0,0 0 0,0-1 0,14-11 0,1-4-379,-1-2-1,-1 0 1,29-40 0,-30 35-6455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4:56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1 284 24575,'6'-1'0,"1"0"0,-1-1 0,1 0 0,-1 0 0,0 0 0,0-1 0,11-6 0,21-8 0,297-62 0,-331 78 0,13-2 0,0 0 0,0 2 0,0 0 0,1 0 0,-1 2 0,22 3 0,7 5 0,45 15 0,-78-21 0,22 4 0,0-2 0,0-2 0,1-1 0,-1-2 0,61-7 0,-78 3 0,0 0 0,0 0 0,0-2 0,-1 0 0,0-1 0,19-11 0,-11 6 0,42-14 0,-58 23 0,0 1 0,0 0 0,0 1 0,1 0 0,-1 0 0,0 1 0,0 0 0,17 3 0,20 8 0,-1 1 0,-1 3 0,56 26 0,-52-21 0,-40-16 0,1-1 0,0 0 0,-1-1 0,1 0 0,0 0 0,0-1 0,1 0 0,-1-1 0,0 0 0,0 0 0,17-3 0,-4-3 0,1-1 0,-1-1 0,27-13 0,-33 14 0,23-8 0,1 2 0,65-12 0,-55 14 0,54-19 0,-53 12 0,1 1 0,0 4 0,1 1 0,1 3 0,0 2 0,87 0 0,-95 7 0,-6 0 0,54 6 0,-79-3 0,-1-1 0,0 2 0,1 0 0,-1 1 0,-1 0 0,1 1 0,16 10 0,-23-12-170,1 0-1,-1-1 0,1 1 1,0-2-1,-1 1 0,2-1 1,13 2-1,-2-3-6655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4:59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24575,'0'2'0,"1"-1"0,-1 0 0,1 0 0,-1 0 0,1 0 0,0 0 0,-1 0 0,1 0 0,0 0 0,0 0 0,-1 0 0,1 0 0,0 0 0,0-1 0,0 1 0,0 0 0,0-1 0,0 1 0,0-1 0,1 1 0,-1-1 0,0 1 0,0-1 0,0 0 0,0 1 0,1-1 0,1 0 0,39 5 0,-37-5 0,29 0 0,-1-1 0,63-10 0,-67 6 0,0 1 0,0 1 0,0 2 0,51 4 0,113 15 0,314-11 0,-279-9 0,-219 1-227,1 1-1,-1-1 1,0-1-1,0 1 1,11-5-1,-4 1-6598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5:00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24575,'30'-2'0,"1"-1"0,-1-1 0,41-12 0,9-1 0,-19 10 0,-1 4 0,1 1 0,0 4 0,75 10 0,-73-4 0,0-3 0,0-3 0,119-12 0,-46-6-1365,-111 14-5461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5:07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0 141 24575,'9'-4'0,"0"-1"0,-1 0 0,0-1 0,0 0 0,-1 0 0,11-11 0,22-17 0,-30 27 0,1 1 0,-1 1 0,1-1 0,0 2 0,0-1 0,0 2 0,0-1 0,1 2 0,-1-1 0,1 2 0,0-1 0,0 2 0,0-1 0,0 2 0,-1-1 0,1 2 0,0 0 0,0 0 0,-1 1 0,16 6 0,6 2 0,0 3 0,37 19 0,0 2 0,-55-29 0,0-1 0,0 0 0,1-1 0,-1-1 0,1 0 0,0-1 0,0-1 0,26-1 0,-1-3 0,1-2 0,42-12 0,-65 14 0,0 1 0,0 1 0,0 0 0,0 1 0,0 2 0,0 0 0,28 6 0,-22-4 0,38 3 0,0-3 0,86-6 0,-39 0 0,-86 1 0,-1-1 0,0-1 0,0 0 0,0-2 0,27-9 0,105-49 0,-65 25 0,-85 36 0,0 0 0,0 0 0,0 1 0,0-1 0,1 1 0,-1 0 0,0 1 0,1 0 0,-1 0 0,1 0 0,-1 0 0,0 1 0,1 0 0,-1 0 0,0 0 0,0 0 0,0 1 0,8 4 0,0 2 0,0 0 0,-1 1 0,0 1 0,-1 0 0,11 13 0,-10-11 0,1 0 0,0 0 0,0-1 0,19 11 0,-29-21 0,1 1 0,0 0 0,0-1 0,0 0 0,0 0 0,0 0 0,0-1 0,1 1 0,-1-1 0,0 0 0,0 0 0,0 0 0,1-1 0,-1 1 0,0-1 0,0 0 0,0 0 0,5-3 0,8-3 0,0-2 0,31-19 0,12-6 0,-37 25 0,0 1 0,1 1 0,-1 1 0,27-3 0,12-1 0,-35 4 0,0 2 0,37-1 0,141 6-1365,-183-1-5461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1:55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24575,'54'-21'0,"-42"19"0,0 1 0,0-1 0,0 2 0,0 0 0,-1 0 0,1 1 0,0 1 0,21 5 0,-6 2 0,1 1 0,36 21 0,-49-26 0,1 1 0,-1-2 0,1 0 0,0-1 0,0-1 0,18 0 0,25 5 0,-21-2 0,58 0 0,-65-5 0,1 2 0,0 1 0,33 7 0,-51-8 0,0-1 0,0 0 0,0-1 0,0 0 0,0-1 0,1-1 0,19-5 0,52-4 0,-20 13 0,126 18 0,-146-16 0,89-2 0,-93-3 0,1 2 0,65 8 0,-28 1 0,-1-3 0,124-7 0,-90-1 0,-67-1 0,51-9 0,35-2 0,-60 16 0,1 2 0,116 26 0,-111-16 0,151 9 0,-140-26 0,100-17 0,-189 19 0,74-6 0,0 2 0,120 10 0,-187-6 0,1 1 0,-1 0 0,1 0 0,-1 1 0,0 0 0,0 1 0,0-1 0,0 1 0,0 0 0,-1 1 0,1 0 0,-1 0 0,7 6 0,-12-9-36,-1 0-1,1 0 0,-1 0 0,0 0 1,0 0-1,1 0 0,-1 0 0,0 0 1,0 0-1,0 0 0,0 0 0,0 0 1,0 0-1,0 1 0,0-1 0,-1 0 1,1 0-1,0 0 0,-1 0 1,1 0-1,0 0 0,-1-1 0,0 1 1,1 0-1,-1 0 0,1 0 0,-2 1 1,1 0-301,-6 9-6489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5:44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53 24575,'-17'-3'0,"33"-2"0,31-3 0,186 28 0,74 3 0,-27-28 0,-223 0 0,-1-2 0,106-27 0,-147 29-99,77-17 331,-85 22-357,0-1 0,-1 1 0,1-1 0,0 2 1,0-1-1,0 1 0,0 0 0,0 1 0,-1 0 1,1 0-1,7 3 0,7 6-6701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5:48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24575,'1'-1'0,"-1"0"0,1 0 0,-1 0 0,1 0 0,-1 0 0,1 0 0,0 0 0,0 0 0,-1 0 0,1 0 0,0 0 0,0 0 0,0 0 0,0 1 0,0-1 0,0 0 0,0 1 0,0-1 0,0 1 0,0-1 0,0 1 0,1 0 0,-1-1 0,0 1 0,0 0 0,0 0 0,2 0 0,40-5 0,-39 5 0,114-13 0,35-2 0,215 31 0,-174-3 0,-46-2 0,84 2 0,98-14 0,-330 1-29,2 0-12,-1 0 1,0 0-1,0-1 1,0 1-1,0 0 1,0 0-1,0 0 1,0 0-1,0 0 1,0 0-1,0 1 1,1-1 0,-1 0-1,0 1 1,0-1-1,0 0 1,0 1-1,0-1 1,0 1-1,-1 0 1,1-1-1,0 1 1,0 0-1,0-1 1,0 1-1,-1 0 1,1 0-1,0 0 1,-1 0-1,1 0 1,-1-1-1,2 3 1,-1 8-6786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5:53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0 313 24575,'5'-2'0,"-1"0"0,1 0 0,-1 0 0,0-1 0,1 1 0,-1-1 0,-1 0 0,1 0 0,0-1 0,-1 1 0,0-1 0,1 1 0,3-7 0,4-4 0,20-18 0,69-54 0,-87 76 0,0 2 0,1-1 0,0 1 0,0 1 0,1 1 0,-1 0 0,1 1 0,1 0 0,15-2 0,-22 7 0,0-1 0,-1 1 0,1 1 0,0 0 0,-1 0 0,1 0 0,-1 1 0,0 1 0,1-1 0,9 6 0,14 7 0,37 24 0,-17-10 0,-21-13 0,0-1 0,1-2 0,1-1 0,0-1 0,0-2 0,1-2 0,0-1 0,0-1 0,1-2 0,-1-2 0,1-1 0,-1-1 0,51-9 0,-17-3 0,-19 2 0,1 3 0,81-3 0,-91 11 0,0 2 0,0 2 0,0 2 0,62 17 0,-67-13 0,-1-1 0,1-2 0,1-1 0,-1-2 0,1-2 0,0 0 0,-1-3 0,1-1 0,0-2 0,-1-1 0,48-13 0,80-44 0,-126 45 0,1 2 0,1 1 0,1 2 0,0 2 0,46-7 0,18 6 0,99-4 0,-161 16 0,-1 1 0,0 2 0,0 2 0,60 17 0,-33-3 0,-15-3 0,57 9 0,120 6 0,-183-24 0,0 3 0,-1 2 0,65 27 0,-2-2 0,-79-27 0,1-3 0,0 0 0,63 5 0,-79-12 0,-1-1 0,0-1 0,1 0 0,-1-1 0,0-1 0,0 0 0,0-1 0,0 0 0,-1-1 0,0-1 0,17-9 0,105-64 0,-25 14 0,197-86 0,-294 146 0,1 1 0,-1 0 0,1 1 0,0 0 0,-1 1 0,1 1 0,0 0 0,0 1 0,0 0 0,0 1 0,0 1 0,17 4 0,-12 0 0,0 0 0,0 1 0,-1 1 0,0 1 0,-1 0 0,0 2 0,31 24 0,-40-28-105,0-1 0,1 0 0,0 0 0,0-1 0,1 0 0,-1 0 0,1-1 0,0 0 0,0-1 0,0 0 0,1-1 0,18 2 0,-7-3-6721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5:54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28 207 24575,'-23'7'0,"18"-3"0,18-6 0,26-5 0,0 3 0,1 1 0,-1 1 0,55 6 0,-1-2 0,93 0 0,225-4 0,-238-14 0,287-65 0,-456 80 0,165-38 0,146-25 0,-310 62-59,-1 2 0,0-1-1,0 0 1,0 1-1,1 0 1,-1 0 0,0 0-1,0 1 1,1-1 0,-1 1-1,0 0 1,0 0 0,0 0-1,0 1 1,0 0-1,0-1 1,0 1 0,-1 1-1,1-1 1,-1 0 0,1 1-1,3 3 1,3 10-6767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5:56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0 207 24575,'3'-1'0,"0"0"0,0 0 0,0 0 0,0 0 0,-1 0 0,1-1 0,0 0 0,-1 1 0,1-1 0,-1 0 0,4-4 0,19-12 0,-14 15 0,0-1 0,0 1 0,0 1 0,1 0 0,-1 0 0,1 1 0,-1 1 0,1 0 0,0 1 0,15 2 0,14 5 0,64 21 0,11 2 0,-55-19 0,1-3 0,1-3 0,-1-2 0,1-4 0,0-2 0,104-16 0,86-28 0,289-13 0,-345 40 0,213-47 0,-343 53 0,-26 3 0,0 2 0,1 2 0,0 2 0,67 2 0,18 28 0,-124-26-57,0 0 0,1 0 1,-1 0-1,0 0 0,0 0 0,0 1 0,1-1 0,-1 1 0,0 0 0,0 0 0,0 0 1,0 1-1,0-1 0,-1 1 0,1-1 0,0 1 0,-1 0 0,1 0 0,-1 0 1,0 0-1,1 1 0,-1-1 0,2 4 0,3 9-6769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6:22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1 198 24575,'3'2'0,"5"-11"0,10-17 0,-14 20 0,7-10 0,0 1 0,1 1 0,1 0 0,0 0 0,1 1 0,26-19 0,-36 29 0,-1 1 0,1-1 0,0 1 0,0 0 0,0 1 0,0-1 0,0 1 0,0-1 0,1 1 0,-1 0 0,0 1 0,1-1 0,-1 1 0,1 0 0,-1 0 0,0 0 0,1 1 0,-1-1 0,0 1 0,1 0 0,-1 1 0,0-1 0,0 1 0,0-1 0,0 1 0,0 0 0,0 1 0,-1-1 0,1 1 0,-1 0 0,1-1 0,-1 2 0,0-1 0,4 5 0,-5-5 0,13 15 0,1 0 0,1-1 0,0-1 0,35 24 0,-47-36 0,1-1 0,-1 0 0,1 0 0,0-1 0,0 0 0,0 0 0,0 0 0,0-1 0,0 0 0,1 0 0,-1 0 0,0-1 0,1 0 0,-1 0 0,0 0 0,0-1 0,1 0 0,-1-1 0,0 1 0,0-1 0,0 0 0,0-1 0,6-2 0,9-8 0,-1 0 0,0-2 0,28-25 0,-35 27 0,0 2 0,1 0 0,0 0 0,0 1 0,1 1 0,1 0 0,-1 1 0,22-7 0,-34 14 0,-1 0 0,1 1 0,-1 0 0,1-1 0,-1 1 0,1 0 0,-1 0 0,1 0 0,-1 1 0,1-1 0,-1 0 0,1 1 0,-1 0 0,1 0 0,-1-1 0,0 1 0,0 1 0,1-1 0,-1 0 0,0 0 0,3 4 0,2 1 0,-1 1 0,0 0 0,0 1 0,8 13 0,-9-13 0,1 1 0,0-1 0,1 1 0,7 6 0,-12-13 0,1 0 0,-1 0 0,0-1 0,1 1 0,-1-1 0,1 1 0,-1-1 0,1 0 0,0 0 0,0 0 0,-1-1 0,1 1 0,0 0 0,0-1 0,0 0 0,0 0 0,-1 0 0,7 0 0,3-3 0,-1 0 0,1-1 0,-1 0 0,22-12 0,-21 10 0,0 1 0,1-1 0,24-5 0,-33 10 0,0 1 0,1-1 0,-1 1 0,0 0 0,1 0 0,-1 0 0,0 1 0,0-1 0,1 1 0,-1 0 0,0 0 0,0 1 0,0-1 0,0 1 0,0 0 0,5 3 0,9 8 0,-12-9 0,0 0 0,0 0 0,0 0 0,1-1 0,8 4 0,-12-7 0,0 1 0,0-1 0,-1 1 0,1-1 0,0 0 0,0 0 0,0 0 0,0 0 0,0-1 0,-1 1 0,1-1 0,0 0 0,0 0 0,-1 0 0,1 0 0,0 0 0,2-2 0,10-5-1365,1 1-5461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6:23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11 457 24575,'0'0'0,"-1"1"0,1-1 0,0 0 0,0 0 0,-1 0 0,1 0 0,0 0 0,-1 0 0,1 0 0,0 0 0,-1 0 0,1 0 0,0 0 0,-1 0 0,1 0 0,0 0 0,-1 0 0,1 0 0,0 0 0,0-1 0,-1 1 0,1 0 0,0 0 0,-1 0 0,1 0 0,0-1 0,0 1 0,0 0 0,-1 0 0,1 0 0,0-1 0,0 1 0,0 0 0,-1-1 0,1 1 0,0 0 0,0 0 0,0-1 0,0 1 0,0 0 0,0-1 0,-1 1 0,1-1 0,11-12 0,21-9 0,-2 10 0,0 3 0,1 0 0,0 2 0,0 1 0,40-2 0,27-6 0,253-34 0,-137 22 0,383-20 0,-280 41 0,96-5 0,-283 0 0,466-43 0,-4-37 0,-502 76 0,-65 12 0,0-2 0,-1 0 0,1-2 0,-1-1 0,39-15 0,-59 19-1365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6:33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24575,'-1'0'0,"1"0"0,-1 0 0,1 0 0,-1 0 0,0 0 0,1 0 0,-1 0 0,0 1 0,1-1 0,-1 0 0,1 0 0,-1 0 0,0 1 0,1-1 0,-1 0 0,1 1 0,-1-1 0,1 1 0,-1-1 0,1 0 0,-1 1 0,1-1 0,0 1 0,-1-1 0,1 1 0,0 0 0,-1-1 0,1 1 0,0-1 0,0 1 0,-1 0 0,1-1 0,0 1 0,0-1 0,0 1 0,0 0 0,0-1 0,0 1 0,0 0 0,0-1 0,0 1 0,0-1 0,0 1 0,0 0 0,1-1 0,-1 1 0,0 0 0,0-1 0,1 1 0,-1-1 0,1 1 0,0 2 0,0 0 0,1 0 0,-1 0 0,1 0 0,-1 0 0,1-1 0,0 1 0,0-1 0,3 3 0,5 0 0,1 0 0,-1 0 0,1-2 0,0 1 0,0-1 0,0-1 0,1 0 0,-1 0 0,0-1 0,22-1 0,52 9 0,27 19 0,-53-11 0,1-3 0,0-3 0,84 6 0,203-19 0,83 3 0,-320 12 80,-69-7-802,58 1-1,-77-7-6103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6:35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1 125 24575,'49'-3'0,"-1"-2"0,0-3 0,73-20 0,3-1 0,-76 19 0,0 2 0,0 3 0,1 1 0,0 3 0,91 9 0,-24 4 0,0-5 0,155-11 0,-86-14 0,-132 11 0,7-3 0,-48 6 0,0 2 0,0 0 0,0 0 0,0 1 0,1 0 0,-1 1 0,0 1 0,0 0 0,17 3 0,80 31 0,-75-22 0,1-1 0,0-2 0,1-2 0,0-1 0,48 3 0,-49-7 0,0 1 0,50 14 0,-63-13 0,22 4 60,49 4 0,-77-12-272,-1 0 0,1-1 0,0-1-1,-1 0 1,1-1 0,27-8 0,-26 4-6614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6:37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92 24575,'-1'10'0,"1"-9"0,0-1 0,0 1 0,0-1 0,0 1 0,0-1 0,0 1 0,0 0 0,0-1 0,0 1 0,0-1 0,0 1 0,0-1 0,0 1 0,1 0 0,-1-1 0,0 1 0,0-1 0,1 1 0,-1-1 0,0 1 0,1-1 0,-1 1 0,0-1 0,1 0 0,-1 1 0,1-1 0,-1 0 0,1 1 0,-1-1 0,1 0 0,-1 1 0,1-1 0,-1 0 0,1 0 0,-1 1 0,1-1 0,-1 0 0,1 0 0,0 0 0,9 5 0,1-1 0,-1 0 0,1 0 0,-1-1 0,1-1 0,0 0 0,18 2 0,85-4 0,-81-2 0,54 5 0,15 7 0,1-5 0,123-9 0,203-47 0,361-54 0,-732 103-273,0 1 0,-1 4 0,1 2 0,79 17 0,-114-17-6553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1:56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10 24575,'-17'-5'0,"16"4"0,0 1 0,1-1 0,-1 1 0,1 0 0,-1-1 0,0 1 0,1 0 0,-1 0 0,1-1 0,-1 1 0,0 0 0,0 0 0,1 0 0,-1 0 0,0 0 0,1 0 0,-1 0 0,0 0 0,1 0 0,-1 0 0,0 0 0,0 0 0,1 0 0,-1 1 0,1-1 0,-1 0 0,0 0 0,1 1 0,-1-1 0,0 1 0,1-1 0,-1 0 0,1 1 0,-1-1 0,1 1 0,-1-1 0,1 1 0,0-1 0,-1 1 0,1 0 0,-1-1 0,1 1 0,0 0 0,0-1 0,-1 1 0,1 0 0,0-1 0,0 1 0,0 0 0,0-1 0,0 2 0,-5 17 0,2 1 0,0-1 0,2 1 0,0-1 0,1 1 0,3 25 0,0 11 0,-1 24 0,0 63 0,-3-123 0,0-1 0,-2 1 0,0-1 0,-2 0 0,-6 19 0,8-33-1365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6:39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24575,'0'2'0,"1"1"0,0-1 0,-1 0 0,1 0 0,0 0 0,0 0 0,0 1 0,0-1 0,1 0 0,-1-1 0,0 1 0,1 0 0,-1 0 0,1-1 0,0 1 0,0-1 0,-1 1 0,1-1 0,0 0 0,0 1 0,0-1 0,1 0 0,-1 0 0,0-1 0,0 1 0,0 0 0,1-1 0,-1 0 0,3 1 0,10 2 0,0-1 0,30 1 0,-45-3 0,331-15 0,-248 9 0,54 2 0,161 16 0,-160-3 0,159-10 0,209-45 0,-431 44 0,-44 2 0,0-1 0,50-8 0,-77 8-79,-1 0 3,0 0 1,0 0-1,0 1 0,0-1 1,0 1-1,0 0 0,0-1 1,0 2-1,0-1 0,0 0 1,1 0-1,-1 1 1,0 0-1,0 0 0,0 0 1,4 2-1,4 6-6750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6:49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0 191 24575,'0'0'0,"0"0"0,0 1 0,0-1 0,1 0 0,-1 0 0,0 0 0,0 0 0,0 0 0,0 0 0,0 1 0,1-1 0,-1 0 0,0 0 0,0 0 0,0 0 0,0 0 0,1 0 0,-1 0 0,0 0 0,0 0 0,0 0 0,0 0 0,1 0 0,-1 0 0,0 0 0,0 0 0,0 0 0,1 0 0,-1 0 0,0 0 0,0 0 0,0 0 0,0 0 0,1 0 0,-1 0 0,0 0 0,0 0 0,0 0 0,0-1 0,0 1 0,1 0 0,-1 0 0,0 0 0,0 0 0,0 0 0,0 0 0,0-1 0,0 1 0,0 0 0,1 0 0,16-13 0,14-16 0,-14 11 0,1 1 0,1 0 0,0 2 0,1 0 0,24-13 0,-39 25 0,0 1 0,0-1 0,0 1 0,0 0 0,0 0 0,1 1 0,-1 0 0,0 0 0,1 0 0,-1 0 0,1 1 0,-1 0 0,1 0 0,0 0 0,-1 1 0,0 0 0,1 0 0,-1 0 0,1 1 0,-1 0 0,0 0 0,0 0 0,0 1 0,0-1 0,-1 1 0,1 0 0,-1 1 0,7 5 0,40 47 0,-41-43 0,1 0 0,1-1 0,0 0 0,1 0 0,14 9 0,-22-18 0,-1-1 0,1 1 0,0-1 0,-1 0 0,1-1 0,0 1 0,0-1 0,0 0 0,1 0 0,-1-1 0,0 1 0,0-1 0,0 0 0,0 0 0,1-1 0,-1 0 0,0 0 0,0 0 0,0 0 0,9-5 0,77-41 0,-67 32 0,52-21 0,-68 33 0,1 0 0,0 1 0,0 0 0,1 0 0,-1 1 0,0 0 0,1 0 0,-1 1 0,19 2 0,-16 1 0,1 0 0,0 1 0,-1 1 0,0 0 0,0 0 0,0 1 0,21 15 0,19 10 0,-45-28 0,0 0 0,1 0 0,-1-1 0,1 0 0,0-1 0,-1 1 0,1-2 0,0 1 0,0-1 0,-1 0 0,1 0 0,0-1 0,0 0 0,0-1 0,8-2 0,13-5 0,0-2 0,44-23 0,-19 9 0,-41 18 0,1 2 0,0 0 0,0 0 0,0 1 0,20-2 0,-28 5 0,0 1 0,0 1 0,1-1 0,-1 1 0,0 0 0,0 0 0,0 1 0,0 0 0,0 0 0,0 0 0,-1 1 0,1 0 0,-1 0 0,1 0 0,5 6 0,38 35 0,-41-35 0,0 0 0,1-1 0,0-1 0,1 0 0,20 13 0,-27-19 0,1 1 0,0-1 0,0 0 0,0 0 0,0 0 0,0-1 0,0 1 0,0-1 0,0 0 0,0 0 0,0-1 0,0 1 0,0-1 0,0 0 0,0 0 0,0 0 0,0 0 0,0-1 0,0 1 0,-1-1 0,1 0 0,3-3 0,70-47 0,-53 34 0,0 1 0,1 1 0,0 2 0,40-17 0,-56 28 0,-1 1 0,0-1 0,1 2 0,-1-1 0,1 1 0,-1 0 0,1 1 0,-1 0 0,1 0 0,0 1 0,-1 0 0,1 1 0,-1 0 0,0 0 0,1 1 0,-1 0 0,0 0 0,-1 1 0,14 8 0,-14-8 0,-1 0 0,1 0 0,0-1 0,0 0 0,0 0 0,1-1 0,-1 0 0,1 0 0,-1-1 0,13 2 0,-8-4 0,0 0 0,0 0 0,0-1 0,0-1 0,0 0 0,11-4 0,117-31 0,-136 37 0,1 0 0,0 0 0,0 1 0,0-1 0,-1 1 0,1 0 0,0 1 0,0-1 0,0 1 0,-1 0 0,1 0 0,0 0 0,-1 1 0,6 2 0,2 2 0,-2 1 0,1 0 0,18 17 0,-2-2 0,-24-19 0,1 0 0,0-1 0,-1 1 0,1-1 0,0 0 0,0 0 0,0-1 0,0 1 0,1-1 0,-1 0 0,0 0 0,1 0 0,-1-1 0,0 1 0,1-1 0,-1 0 0,1 0 0,-1-1 0,8-1 0,0-2 0,0 0 0,-1-1 0,1-1 0,-1 0 0,14-10 0,-13 8 0,0 1 0,1 0 0,24-9 0,-33 15 0,0 0 0,0 0 0,0 0 0,1 0 0,-1 1 0,0 0 0,1 0 0,-1 0 0,0 0 0,0 1 0,1-1 0,-1 1 0,0 0 0,0 1 0,0-1 0,8 5 0,-8-3 0,0 0 0,0 1 0,0-1 0,0 1 0,0 0 0,-1 0 0,1 1 0,-1-1 0,0 1 0,2 5 0,25 30 0,-29-38 0,1-1 0,0 0 0,0 0 0,-1 0 0,1 0 0,0 0 0,0 0 0,0 0 0,0-1 0,0 1 0,0-1 0,0 1 0,1-1 0,-1 0 0,0 0 0,0 0 0,0 0 0,0 0 0,0 0 0,0-1 0,3 0 0,12-4 0,0-2 0,-1 0 0,0 0 0,0-2 0,21-15 0,45-22 0,-67 39 0,0 1 0,0 1 0,0 0 0,0 1 0,30-4 0,-38 8 0,-1 0 0,0 0 0,0 1 0,0 0 0,0 0 0,0 0 0,0 1 0,0-1 0,0 1 0,0 1 0,-1-1 0,1 1 0,-1 0 0,0 1 0,1-1 0,-2 1 0,1 0 0,4 4 0,27 32 0,-28-29 0,1-1 0,0 0 0,1 0 0,14 10 0,-22-19 0,0 0 0,1 0 0,-1 0 0,0 0 0,1-1 0,-1 1 0,1-1 0,-1 1 0,0-1 0,1 0 0,-1 0 0,1 0 0,-1 0 0,1 0 0,-1-1 0,1 1 0,-1-1 0,1 0 0,-1 0 0,0 1 0,0-1 0,4-3 0,51-34 0,-38 23 0,4-1 0,-2 0 0,1 1 0,1 1 0,0 1 0,1 1 0,28-10 0,-46 20 0,-1 0 0,1 1 0,0 0 0,0 0 0,-1 0 0,1 1 0,0-1 0,0 2 0,0-1 0,0 1 0,0-1 0,0 2 0,-1-1 0,1 1 0,0-1 0,-1 2 0,1-1 0,-1 0 0,0 1 0,0 0 0,0 1 0,0-1 0,-1 1 0,1 0 0,-1 0 0,0 0 0,0 0 0,6 10 0,16 26-1365,-18-29-5461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6:53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 24575,'0'1'0,"0"0"0,1-1 0,-1 1 0,0 0 0,1 0 0,-1 0 0,1 0 0,-1-1 0,1 1 0,-1 0 0,1 0 0,0-1 0,0 1 0,-1 0 0,1-1 0,0 1 0,0-1 0,-1 1 0,1-1 0,0 0 0,0 1 0,0-1 0,0 0 0,0 1 0,0-1 0,0 0 0,0 0 0,-1 0 0,1 0 0,0 0 0,0 0 0,0 0 0,0 0 0,0 0 0,0 0 0,0-1 0,1 1 0,43-9 0,-40 8 0,28-9 0,-1-1 0,41-20 0,-36 15 0,43-14 0,-56 22 0,1 1 0,0 1 0,0 2 0,0 0 0,0 2 0,1 0 0,-1 2 0,1 1 0,-1 1 0,1 1 0,-1 1 0,0 2 0,26 8 0,88 45 0,-110-44 0,1-1 0,1-1 0,1-2 0,-1-1 0,1-2 0,62 8 0,139-16 0,12 1 0,-129 11 0,54 2 0,-85-17 0,129-22 0,-69 5 0,-28 13 0,129 7 0,-88 3 0,214-18 0,-136 3 0,24-2 0,-42 0 0,-148 12 0,-141 11-1365,38-2-5461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6:55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0 339 24575,'82'-34'0,"-54"24"0,39-22 0,-48 21 0,7-4 0,50-21 0,-70 34 0,0-1 0,0 1 0,0 1 0,0-1 0,1 1 0,-1 0 0,0 0 0,1 1 0,-1 0 0,1 0 0,-1 0 0,1 1 0,-1 0 0,10 3 0,-13-2 0,0 0 0,1 0 0,-1 0 0,0 1 0,0-1 0,-1 1 0,1 0 0,0 0 0,-1 0 0,0 0 0,1 0 0,2 7 0,-4-7 0,0 0 0,1 0 0,-1-1 0,1 1 0,0-1 0,-1 0 0,1 1 0,0-1 0,0 0 0,0 0 0,1 0 0,-1 0 0,0 0 0,1-1 0,-1 1 0,1-1 0,0 0 0,0 0 0,-1 0 0,1 0 0,6 1 0,1-2 0,0 0 0,0-1 0,1-1 0,-1 1 0,0-2 0,-1 1 0,17-7 0,69-37 0,-24 10 0,-12 14 0,1 3 0,1 2 0,1 3 0,113-11 0,-89 12 0,100-28 0,-141 30 0,-9 4 0,1 3 0,0 1 0,0 1 0,56 5 0,-1 0 0,-28 3 0,-50-4 0,-1 0 0,1-1 0,0-1 0,23-2 0,-12-1 0,1 1 0,-1 1 0,1 1 0,-1 1 0,0 1 0,27 6 0,-21-3-455,0-1 0,35-1 0,-44-3-6371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6:56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53 24575,'0'0'0,"0"0"0,-1-1 0,1 1 0,0 0 0,0 0 0,-1 0 0,1 0 0,0 0 0,0 0 0,-1 0 0,1 0 0,0 0 0,0 0 0,-1 0 0,1 0 0,0 0 0,0 0 0,-1 0 0,1 0 0,0 0 0,0 0 0,-1 0 0,1 0 0,0 0 0,0 0 0,-1 1 0,1-1 0,0 0 0,0 0 0,0 0 0,-1 0 0,1 0 0,0 1 0,0-1 0,0 0 0,0 0 0,-1 1 0,1-1 0,0 0 0,0 0 0,0 0 0,0 1 0,0-1 0,0 0 0,0 0 0,0 1 0,0-1 0,-1 0 0,1 1 0,0-1 0,0 0 0,1 0 0,-1 1 0,0-1 0,0 0 0,0 0 0,0 1 0,0-1 0,0 0 0,0 0 0,0 1 0,0-1 0,0 0 0,1 1 0,15 9 0,6-6 0,0-2 0,0-1 0,0-1 0,1-1 0,-1 0 0,40-10 0,48-2 0,181 10 0,102-4 0,459-7 0,-200 11 0,-349-22-1365,-281 24-5461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7:00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12 105 24575,'-1'1'0,"0"0"0,0 0 0,0 0 0,1 0 0,-1 0 0,0 0 0,0 0 0,1 0 0,-1 0 0,0 0 0,1 0 0,-1 1 0,1-1 0,0 0 0,-1 0 0,1 1 0,0-1 0,0 2 0,0-2 0,0 0 0,0-1 0,1 1 0,-1 0 0,0 0 0,1-1 0,-1 1 0,1 0 0,-1-1 0,1 1 0,-1-1 0,1 1 0,-1 0 0,1-1 0,-1 1 0,1-1 0,0 0 0,-1 1 0,1-1 0,0 1 0,1-1 0,2 2 0,0-1 0,0 0 0,0 0 0,1 0 0,-1-1 0,0 0 0,1 0 0,-1 0 0,5 0 0,58-14 0,123-41 0,-138 37 0,1 2 0,0 2 0,1 2 0,56-4 0,50 14 0,174 20 0,-200-8 0,310 49 0,-222-24 0,-52-21 0,-22-3 0,124 15 0,194 9 0,-439-34 0,1 2 0,40 8 0,-10 0 0,-5-3 0,-8-1 0,88 4 0,-99-10 0,67 13 0,-32-3 0,-46-8 0,1 1 0,-1 2 0,-1 0 0,1 1 0,36 17 0,-58-24-68,0 1 0,0 0-1,0-1 1,0 1 0,0 0 0,0 0-1,0 0 1,0 0 0,0-1 0,-1 1-1,1 0 1,0 1 0,0-1 0,-1 0-1,1 0 1,-1 0 0,1 0-1,-1 0 1,1 2 0,0 9-6758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7:11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0 256 24575,'1'-3'0,"0"0"0,-1 1 0,1-1 0,0 0 0,0 1 0,0-1 0,1 1 0,-1-1 0,1 1 0,-1 0 0,1-1 0,0 1 0,0 0 0,0 0 0,0 0 0,0 0 0,4-2 0,41-25 0,-29 20 0,1 0 0,0 2 0,0 0 0,1 1 0,0 1 0,0 1 0,0 1 0,1 1 0,-1 0 0,1 2 0,-1 0 0,0 2 0,1 0 0,-1 1 0,0 1 0,0 1 0,0 0 0,35 16 0,-6 1 0,-16-6 0,61 18 0,-82-31 0,1 0 0,-1-1 0,1 0 0,0-1 0,-1-1 0,1 0 0,0 0 0,23-5 0,15-7 0,51-21 0,-64 19 0,1 2 0,0 2 0,46-6 0,-75 14 0,298-20 0,-275 22 0,0 2 0,-1 1 0,47 10 0,-62-9 0,-1 1 0,1 1 0,-1 1 0,0 1 0,-1 0 0,0 0 0,0 2 0,15 12 0,-17-11 0,1-1 0,0-1 0,0-1 0,1 0 0,0 0 0,30 9 0,-34-14 0,0 0 0,0-1 0,0-1 0,0 0 0,0 0 0,1-1 0,-1 0 0,0-1 0,0 0 0,0-1 0,13-4 0,46-18 0,-1-3 0,83-46 0,-98 44 0,2 2 0,1 3 0,119-34 0,-160 55 0,0 0 0,-1 1 0,1 0 0,0 2 0,24 1 0,-33 0 0,0 0 0,1 1 0,-1 0 0,0 0 0,0 1 0,0 0 0,0 0 0,0 1 0,-1-1 0,1 2 0,-1-1 0,0 1 0,7 7 0,8 10 0,30 43 0,-35-43 0,1-1 0,33 33 0,-44-49 0,1 1 0,-1-1 0,1-1 0,1 1 0,-1-1 0,0 0 0,1-1 0,0 0 0,0 0 0,0 0 0,0-1 0,17 2 0,0-4 0,0-1 0,1-2 0,-1 0 0,0-1 0,0-2 0,31-11 0,13-2 0,276-60 0,304-80 0,-640 156-76,2 0 110,1 0 0,-1 0 1,1 1-1,0 0 0,12 1 1,-21 1-79,-1 0 0,0 0 0,0 0 0,1 0 0,-1 1 0,0-1 0,0 1 0,0 0 0,0 0 0,0 0 0,0 0 0,0 0 0,0 0 0,0 0 0,0 0 0,0 1 0,-1-1 0,1 1 0,-1-1 1,1 1-1,-1 0 0,1 0 0,-1 0 0,0-1 0,0 1 0,0 0 0,0 0 0,0 1 0,-1-1 0,1 0 0,0 0 0,-1 0 0,1 3 0,1 14-6782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7:12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1 385 24575,'5'5'0,"1"0"0,0-1 0,0 0 0,1 0 0,-1-1 0,1 0 0,0 0 0,0 0 0,7 1 0,71 13 0,-36-9 0,-27-4 0,1-1 0,-1-2 0,0 0 0,45-4 0,92-23 0,-94 14 0,513-95 0,189-31 0,118 68 0,-464 51 0,-276 7 0,228-48 0,-347 54-1365,-4 3-5461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7:29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1 24575,'-1'0'0,"0"0"0,0 1 0,0-1 0,-1 1 0,1 0 0,0-1 0,0 1 0,0 0 0,1-1 0,-1 1 0,0 0 0,0 0 0,0 0 0,0 0 0,1 0 0,-1 0 0,1 0 0,-1 0 0,0 0 0,1 0 0,0 0 0,-1 1 0,1-1 0,0 0 0,0 0 0,-1 0 0,1 3 0,-4 38 0,3-38 0,1 46 0,2-1 0,9 57 0,2 59 0,-13-102 0,2-1 0,19 106 0,-25-183 0,0 0 0,-1 0 0,0 1 0,-1 0 0,-1 0 0,0 0 0,-1 1 0,0 0 0,-1 0 0,0 1 0,-1 0 0,-1 1 0,0 0 0,0 1 0,-1 0 0,0 1 0,-24-14 0,25 17 0,1 1 0,-1 0 0,0 1 0,0 0 0,-1 0 0,1 2 0,-15-3 0,22 5 0,0 0 0,0 0 0,1 0 0,-1 0 0,0 1 0,0 0 0,1-1 0,-1 1 0,1 1 0,-1-1 0,1 0 0,-1 1 0,1 0 0,0 0 0,0 0 0,0 0 0,0 1 0,0-1 0,0 1 0,0-1 0,1 1 0,0 0 0,-1 0 0,1 0 0,0 0 0,-2 6 0,-2 1 0,1-1 0,0 1 0,1 0 0,0 0 0,1 0 0,0 1 0,1-1 0,0 1 0,0-1 0,1 1 0,1 0 0,0 0 0,0-1 0,1 1 0,0 0 0,1-1 0,0 1 0,1-1 0,0 1 0,0-1 0,10 19 0,-10-26 0,1 1 0,-1-1 0,1 1 0,-1-1 0,1 0 0,0-1 0,0 1 0,0-1 0,0 1 0,1-1 0,-1 0 0,1-1 0,-1 1 0,1-1 0,0 0 0,-1 0 0,1 0 0,0-1 0,0 0 0,0 0 0,-1 0 0,7-1 0,11-1 0,-1 0 0,1-2 0,32-9 0,-28 2-49,0 0-1,-1-1 0,0-2 1,-1-1-1,-1 0 0,23-20 1,-10 8-969,-23 17-5808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7:30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24575,'-2'207'0,"5"228"0,15-227 0,-9-130 0,0-52 0,-5-26 0,-6-15 0,-1 1-195,0 0 0,1 0 0,1 0 0,0 0 0,1 0 0,2-17 0,3 8-6631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1:57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45 24575,'-1'-2'0,"1"1"0,0-1 0,0 0 0,0 1 0,0-1 0,0 1 0,0-1 0,0 0 0,1 1 0,-1-1 0,1 1 0,-1-1 0,1 1 0,0-1 0,-1 1 0,1 0 0,0-1 0,0 1 0,0 0 0,0-1 0,0 1 0,0 0 0,0 0 0,0 0 0,1 0 0,-1 0 0,0 0 0,1 0 0,-1 1 0,1-1 0,-1 0 0,1 1 0,-1-1 0,1 1 0,-1-1 0,1 1 0,-1 0 0,1 0 0,0 0 0,-1 0 0,1 0 0,-1 0 0,1 0 0,0 0 0,-1 1 0,1-1 0,-1 1 0,2 0 0,5 1 0,0 1 0,0 0 0,-1 0 0,1 1 0,-1 0 0,0 0 0,0 1 0,7 5 0,0 3 0,0 0 0,0 0 0,-2 2 0,0-1 0,0 2 0,-1-1 0,12 25 0,-19-31 0,-1-1 0,0 0 0,-1 1 0,1 0 0,-2 0 0,1 0 0,-1-1 0,0 1 0,-1 0 0,0 0 0,-1 0 0,0 0 0,0 0 0,-1 0 0,0 0 0,0-1 0,-7 16 0,3-13 0,0 0 0,0-1 0,-1 0 0,0 0 0,-1-1 0,0 1 0,0-2 0,-1 1 0,0-1 0,-1-1 0,0 0 0,0 0 0,-1-1 0,1 0 0,-1 0 0,-13 3 0,-3 9 0,26-18 0,0 1 0,1 0 0,-1-1 0,1 1 0,-1 0 0,1 0 0,0-1 0,-1 1 0,1 0 0,0 0 0,-1-1 0,1 1 0,0 0 0,0 0 0,0 0 0,0 0 0,0-1 0,0 1 0,0 0 0,0 0 0,0 1 0,2 0 0,-1 1 0,1-1 0,0 1 0,-1-1 0,1 0 0,0 0 0,1 0 0,-1 0 0,0 0 0,0 0 0,1 0 0,-1-1 0,1 1 0,0-1 0,-1 0 0,5 2 0,10 4 17,0-1 0,1 0 1,0-1-1,0-1 0,0-1 0,37 2 0,-20-5-512,-1-1 0,62-12 0,-75 10-6331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7:30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24575,'-1'0'0,"1"1"0,-1-1 0,0 1 0,0-1 0,1 1 0,-1 0 0,0-1 0,1 1 0,-1 0 0,1-1 0,-1 1 0,1 0 0,-1 0 0,1-1 0,-1 1 0,1 0 0,0 0 0,-1 0 0,1 0 0,0-1 0,0 1 0,0 0 0,0 0 0,0 0 0,-1 0 0,2 0 0,-1 0 0,0 0 0,0 0 0,0-1 0,0 1 0,1 2 0,5 39 0,-4-35 0,10 65 0,-4 2 0,1 83 0,3 27 0,1-1 0,-14-152 0,2 32 0,2-54-1365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7:49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0 328 24575,'1'-5'0,"-1"0"0,1 0 0,0 0 0,0 0 0,1 0 0,-1 0 0,1 0 0,0 1 0,0-1 0,1 1 0,-1-1 0,1 1 0,0 0 0,0 0 0,1 0 0,-1 0 0,1 1 0,0-1 0,6-4 0,-3 4 0,0-1 0,0 1 0,0 0 0,1 0 0,-1 1 0,1 0 0,0 1 0,0 0 0,0 0 0,0 0 0,11 0 0,9 2 0,1 2 0,-1 0 0,42 10 0,-38-6 0,-4-2 0,-1-1 0,1-2 0,0 0 0,0-2 0,0-1 0,-1-1 0,1-2 0,-1-1 0,0 0 0,0-2 0,-1-2 0,0 0 0,-1-1 0,0-2 0,0 0 0,27-21 0,-24 13 0,-8 6 0,1 1 0,0 1 0,41-18 0,-57 28 0,0 1 0,1 0 0,0 1 0,-1-1 0,1 1 0,0 0 0,-1 1 0,1-1 0,0 1 0,0 0 0,-1 1 0,1-1 0,0 1 0,0 0 0,-1 1 0,1-1 0,-1 1 0,1 0 0,-1 0 0,0 1 0,8 5 0,53 43 0,-44-33 0,1 0 0,29 16 0,-42-29 0,0 0 0,0 0 0,0-1 0,1-1 0,0 0 0,0 0 0,-1-1 0,1-1 0,14 1 0,125-5 0,-83 0 0,75 7 0,-124-1 0,1 1 0,-1 1 0,1 1 0,-2 0 0,1 1 0,21 13 0,-23-11 0,0-1 0,1-1 0,0-1 0,0 0 0,0-1 0,1-1 0,23 3 0,25-6 0,-1-3 0,113-19 0,28 0 0,-144 13 0,1 3 0,110 6 0,-61 1 0,-82 0 0,56 10 0,-55-7 0,53 3 0,-35-10 0,83-13 0,-108 11 0,87-5 0,-81 8 0,0-2 0,0 0 0,0-2 0,35-10 0,-18-3 0,50-27 0,-51 22 0,70-24 0,-101 43 0,-1 0 0,1 0 0,0 2 0,-1 0 0,1 0 0,0 2 0,0-1 0,0 2 0,21 3 0,-23 0 0,0 0 0,0 1 0,0 1 0,0 0 0,-1 0 0,0 1 0,21 18 0,-21-16 0,0-1 0,0 0 0,0-1 0,1 0 0,0-1 0,26 9 0,-35-14-151,0-1-1,0 1 0,0-1 0,0 1 1,0-1-1,0 0 0,0-1 1,5 0-1,6-4-6674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03:02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 24575,'54'-19'0,"-17"14"0,1 3 0,0 1 0,-1 2 0,1 1 0,45 9 0,4 0 0,-72-11 0,0-1 0,0 0 0,0-1 0,0 0 0,0-1 0,-1-1 0,19-7 0,-16 5 0,1 1 0,0 0 0,0 1 0,29-2 0,76-6 0,-85 6 0,58-1 0,-59 5 0,0-1 0,62-14 0,-98 17 0,1-1-105,1 1 0,0-1 0,-1 1 0,1 0 0,-1-1 0,1 1 0,0 1 0,-1-1 0,1 0 0,-1 0 0,1 1 0,3 1 0,4 3-6721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03:08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1 197 24575,'100'-1'0,"114"-14"0,-147 8 0,0 3 0,81 5 0,133 24 0,81 2 0,-224-26 0,536-4 0,-544-8 0,-1-6 0,152-39 0,-173 33 0,5 3 0,0 6 0,229 1 0,-144-2 0,-104 4 0,69-13 0,-133 16 40,-25 6-216,0 0 0,0 1 1,0 0-1,0 0 1,0 0-1,0 1 1,7 0-1,1 2-6650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03:10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24575,'1'-1'0,"-1"0"0,0 0 0,1 0 0,0 0 0,-1 0 0,1 0 0,0 0 0,-1 0 0,1 0 0,0 0 0,0 0 0,0 0 0,0 0 0,0 1 0,0-1 0,0 0 0,0 0 0,0 1 0,0-1 0,0 1 0,0-1 0,0 1 0,1 0 0,-1 0 0,0-1 0,0 1 0,2 0 0,40-5 0,-38 5 0,66-1 0,125 14 0,0 1 0,218 1 0,17-21 0,-172-3 0,558 24 0,-816-15 0,273 13 0,-217-13 0,0-3 0,101-18 0,-6-20-1365,-130 34-5461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03:10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75 24575,'-3'3'0,"13"4"0,17 3 0,41-3 0,0-4 0,88-6 0,-114 2 0,525-37 0,199-2 0,-706 38-682,110-15-1,-148 13-6143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03:11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24575,'217'-12'0,"-24"-1"0,-37 11 0,357-12 0,287 3-403,-654 11-559,-88 1-5864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03:20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1 449 24575,'0'-1'0,"1"-1"0,-1 1 0,1 0 0,0 0 0,-1 0 0,1 0 0,0 0 0,0 0 0,0 0 0,0 0 0,0 0 0,0 1 0,0-1 0,0 0 0,0 0 0,0 1 0,0-1 0,0 1 0,3-1 0,30-13 0,-24 11 0,236-83 0,278-49 0,-392 113 0,0 5 0,142 2 0,-26 18 0,72-1 0,-239-6 0,152-25 0,-188 17 0,1-2 0,43-19 0,48-16 0,-135 49-80,-1-1 0,1 1-1,0-1 1,0 1 0,0 0-1,0-1 1,0 1 0,0 0-1,0 0 1,0 1 0,0-1 0,0 0-1,0 1 1,0-1 0,0 1-1,2 1 1,6 6-6746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03:21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24575,'38'3'0,"0"1"0,64 15 0,-20-3 0,710 81 0,-535-84 0,284-21 0,509-114 0,-850 93 0,-161 24-118,-1-2-90,-1 2 0,1 1 0,0 2 1,0 2-1,52 6 0,-65 0-6618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03:56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24575,'0'0'0,"1"0"0,-1 1 0,0-1 0,1 0 0,-1 0 0,0 0 0,1 0 0,-1 1 0,0-1 0,1 0 0,-1 0 0,0 0 0,0 1 0,1-1 0,-1 0 0,0 1 0,0-1 0,1 0 0,-1 0 0,0 1 0,0-1 0,0 0 0,0 1 0,1-1 0,-1 1 0,0-1 0,0 0 0,0 1 0,0-1 0,0 0 0,0 1 0,0-1 0,0 0 0,0 1 0,0-1 0,0 1 0,0-1 0,0 0 0,-1 1 0,1-1 0,0 0 0,0 1 0,0-1 0,0 0 0,-1 1 0,1-1 0,0 0 0,0 0 0,-1 1 0,1-1 0,0 0 0,0 0 0,-1 1 0,19-5 0,-1 0 0,1-2 0,-1 0 0,0 0 0,24-15 0,-19 10 0,0 1 0,35-11 0,-9 11 0,1 1 0,-1 2 0,2 2 0,-1 3 0,86 6 0,23 21 0,-111-15 0,0-3 0,66 3 0,-68-12 0,1-3 0,66-14 0,-60 9 0,64-5 0,-98 14 0,1 1 0,-1 1 0,0 1 0,1 0 0,-1 1 0,0 1 0,23 8 0,-10 1 0,-1 2 0,0 1 0,46 33 0,15 8 0,-78-50 0,0-2 0,1 1 0,0-2 0,0 0 0,0 0 0,0-2 0,1 1 0,-1-2 0,1 0 0,-1-1 0,1 0 0,0-1 0,19-4 0,22-7 0,0-2 0,61-24 0,4 0 0,-61 21 0,0 3 0,89-8 0,-129 20 0,0 2 0,0 0 0,0 1 0,0 1 0,0 1 0,0 0 0,-1 2 0,1 0 0,-1 1 0,-1 2 0,30 14 0,13 14 0,-27-15 0,50 24 0,-71-40 0,0 0 0,1 0 0,0-2 0,0 1 0,1-2 0,-1 0 0,22 0 0,7-4 0,-1-3 0,0-1 0,0-3 0,41-13 0,70-13 0,-100 25 0,-27 4 0,-1 1 0,1 1 0,0 1 0,0 2 0,0 0 0,0 2 0,44 7 0,-53-3 0,0 1 0,0 1 0,-1 1 0,24 15 0,-24-13 0,2-1 0,30 12 0,-40-18 0,-1-1 0,1 0 0,0-1 0,-1 0 0,1 0 0,0-1 0,0 0 0,0 0 0,-1-1 0,13-2 0,10-6 0,0-1 0,0-1 0,-1-2 0,-1-1 0,29-20 0,-18 12 0,70-29 0,-83 41 0,1 2 0,0 1 0,0 1 0,0 1 0,51-2 0,-61 7 0,0 1 0,-1 0 0,1 1 0,-1 1 0,0 0 0,0 1 0,0 1 0,0 1 0,-1 0 0,0 1 0,16 9 0,-21-9 0,0-1 0,1-1 0,0 0 0,0 0 0,1-1 0,-1 0 0,1-1 0,0-1 0,0 0 0,0 0 0,0-1 0,18-1 0,-13-2 0,0 0 0,0-2 0,0 0 0,0-1 0,-1-1 0,1 0 0,-1-1 0,16-10 0,174-84-1365,-184 91-5461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23:52:00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31 266 24575,'3'-1'0,"-1"1"0,1-1 0,0 0 0,-1 0 0,0 0 0,1-1 0,-1 1 0,0-1 0,0 1 0,1-1 0,-1 0 0,0 1 0,-1-1 0,1 0 0,2-3 0,28-39 0,-27 36 0,2-1 0,4-6 0,-1-1 0,16-32 0,-24 44 0,0 1 0,-1 0 0,0-1 0,0 1 0,0 0 0,0-1 0,0 1 0,-1-1 0,1 0 0,-1 1 0,0-1 0,0 1 0,-1-1 0,1 1 0,-1-1 0,1 1 0,-1-1 0,0 1 0,-1-1 0,1 1 0,0 0 0,-3-4 0,3 6 0,0-1 0,0 1 0,0 0 0,0 0 0,0-1 0,0 1 0,-1 0 0,1 0 0,0 0 0,-1 1 0,1-1 0,-1 0 0,1 0 0,0 1 0,-1-1 0,0 1 0,1-1 0,-1 1 0,1 0 0,-1-1 0,0 1 0,-2 0 0,1 1 0,0 0 0,0-1 0,0 1 0,0 0 0,0 1 0,1-1 0,-1 0 0,0 1 0,1 0 0,-1-1 0,-3 4 0,-2 3 0,0 0 0,1 0 0,0 1 0,0 0 0,-8 15 0,9-13 0,1 1 0,0 0 0,1 0 0,0 0 0,1 0 0,0 0 0,1 1 0,0-1 0,1 1 0,0 0 0,3 20 0,-2-27 0,1-1 0,0 0 0,0 1 0,0-1 0,1 0 0,-1 0 0,1 0 0,0 0 0,1 0 0,-1-1 0,1 1 0,0-1 0,0 1 0,1-1 0,-1 0 0,1 0 0,0-1 0,0 1 0,0-1 0,1 0 0,-1 0 0,1 0 0,-1 0 0,1-1 0,0 0 0,0 0 0,0 0 0,0-1 0,7 2 0,1-2-80,-1 0 0,0 0-1,0-2 1,0 1 0,0-1-1,0-1 1,0 0 0,0-1-1,0-1 1,-1 1 0,1-2 0,-1 1-1,0-2 1,0 1 0,-1-2-1,18-12 1,-9 3-6746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7:50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17 135 24575,'0'0'0,"-1"0"0,0 0 0,1 0 0,-1 0 0,0 0 0,1 0 0,-1-1 0,0 1 0,1 0 0,-1 0 0,1 0 0,-1-1 0,0 1 0,1 0 0,-1-1 0,1 1 0,-1 0 0,1-1 0,-1 1 0,1-1 0,-1 1 0,1-1 0,-1 1 0,1-1 0,0 1 0,-1-1 0,1 1 0,0-1 0,-1 0 0,1 1 0,0-1 0,0 1 0,0-1 0,0 0 0,-1 1 0,1-1 0,0 0 0,0 1 0,0-1 0,0 0 0,0 1 0,1-1 0,-1 1 0,0-1 0,0 0 0,0 1 0,0-1 0,1 0 0,-1 1 0,0-1 0,1 1 0,-1-1 0,0 1 0,1-1 0,-1 1 0,1-1 0,0 0 0,1-3 0,0 0 0,1 1 0,-1-1 0,1 1 0,0-1 0,0 1 0,5-4 0,12-4 0,0 0 0,1 2 0,0 0 0,1 2 0,-1 0 0,2 2 0,-1 0 0,0 1 0,26 0 0,27 1 0,105 8 0,23 20 0,-124-13 0,101 3 0,23-17 0,128 4 0,-221 10 0,-61-5 0,60 0 0,-18-7 0,-91 0-31,1 0-1,-1 0 0,0 0 0,1 0 0,-1 0 1,0 0-1,1 0 0,-1 0 0,0 0 1,1 0-1,-1 0 0,0 0 0,1 1 1,-1-1-1,0 0 0,1 0 0,-1 0 1,0 0-1,1 1 0,-1-1 0,0 0 1,0 0-1,1 1 0,-1-1 0,0 0 1,0 0-1,0 1 0,1-1 0,-1 0 1,0 1-1,0-1 0,0 0 0,0 1 1,0-1-1,1 0 0,-1 1 0,0-1 1,0 0-1,0 1 0,0-1 0,0 0 1,0 1-1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7:55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0 204 24575,'550'-15'0,"887"-48"0,-1145 55 0,516-82 0,-757 77 0,18-1 0,-79 21-1365,-1-2-5461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7:59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6 24575,'0'-4'0,"-4"2"0,-2 7 0,1 6 0,1 6 0,-4 0 0,0 1 0,2 3 0,1 1 0,1 2 0,2 1 0,6 0 0,2 1 0,4 0 0,5 0 0,4 0 0,4-4 0,-3-6-8191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8:00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46 392 24575,'26'-44'0,"4"-14"0,-2-2 0,-11 5-9830,-9 8 8949,-9 7 3615,-9 11-2734,-8 5 1642,-4 7-1642,-4 7 0,-1 5 0,0 3 6335,4 2-14526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8:00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24575,'-3'1'0,"0"-1"0,0 1 0,0 0 0,1 0 0,-1 0 0,0 0 0,0 0 0,1 0 0,-1 1 0,1-1 0,-1 1 0,1 0 0,0 0 0,-1 0 0,1 0 0,0 0 0,0 0 0,1 1 0,-1-1 0,0 1 0,1-1 0,-1 1 0,1 0 0,0-1 0,-1 6 0,-3 5 0,0 1 0,2 0 0,-4 24 0,2 2 0,3 0 0,1 0 0,5 47 0,23 119 0,-14-127 0,5 149 0,-18-224-117,0-4 69,1 1 0,-1 0 0,0-1 0,0 1 0,0 0 0,0 0 0,0-1 0,0 1 0,0 0 0,0-1 0,0 1 0,-1 0 0,1 0 0,0-1 0,0 1 0,-1 0 0,1-1 0,0 1 0,-1-1 0,1 1 0,0 0 0,-1-1 0,1 1 0,-1-1 0,0 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8:00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12 105 24575,'0'-4'0,"-5"-2"0,-1-4 0,5 0 0,7 1 0,2-2 0,4 1 0,5 2 0,4 2 0,2-1 0,2-1 0,1 2 0,0 2 0,1 1 0,-1 2 0,0 0 0,0 1 0,-4 0-8191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8:01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1 24575,'-3'0'0,"0"0"0,1 0 0,-1 0 0,1 1 0,-1-1 0,0 1 0,1 0 0,-1 0 0,1 0 0,0 0 0,-1 0 0,1 0 0,0 1 0,0-1 0,-1 1 0,1-1 0,0 1 0,-2 3 0,1 0 0,-1-1 0,2 1 0,-1-1 0,1 1 0,-1 0 0,1 0 0,1 0 0,-3 10 0,0 8 0,2 0 0,0 0 0,2 33 0,0-39 0,-1 146 0,6 169 0,0-294-87,2 35 290,-7-70-290,0 1 0,0-1-1,0 1 1,-1-1 0,1 1 0,-1-1 0,0 1 0,0-1 0,0 0 0,0 0 0,-1 1 0,1-1-1,-1 0 1,0 0 0,0-1 0,-3 4 0</inkml:trace>
  <inkml:trace contextRef="#ctx0" brushRef="#br0" timeOffset="1">18 540 24575,'-3'-5'0,"1"-1"0,0 1 0,0 0 0,0-1 0,0 0 0,1 1 0,0-1 0,0 0 0,0 0 0,1 0 0,0 0 0,0 0 0,1-6 0,0 10 0,0-1 0,0 1 0,0-1 0,0 1 0,1-1 0,-1 1 0,0 0 0,1-1 0,0 1 0,0 0 0,0 0 0,0 0 0,0 0 0,0 1 0,0-1 0,0 1 0,1-1 0,-1 1 0,0 0 0,1-1 0,0 1 0,-1 1 0,1-1 0,0 0 0,-1 1 0,1-1 0,0 1 0,5 0 0,13 0-27,0 1 0,0 2 0,0 0-1,-1 1 1,1 1 0,30 11 0,-7-2-1148,-26-10-5651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8:01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1 24575,'-13'0'0,"-1"1"0,1 0 0,0 0 0,0 2 0,0 0 0,0 0 0,1 1 0,-1 1 0,1 0 0,0 0 0,0 1 0,1 1 0,0 0 0,0 1 0,0 0 0,1 0 0,1 1 0,-1 0 0,1 1 0,1 0 0,-13 19 0,20-27 0,0 0 0,-1 1 0,1-1 0,0 1 0,0-1 0,0 1 0,0-1 0,1 1 0,-1-1 0,1 1 0,-1 0 0,1-1 0,0 1 0,0-1 0,0 1 0,0 0 0,1-1 0,-1 1 0,1 0 0,-1-1 0,1 1 0,0-1 0,0 1 0,0-1 0,1 0 0,-1 1 0,0-1 0,1 0 0,0 0 0,-1 0 0,1 0 0,0 0 0,0 0 0,0 0 0,0-1 0,0 1 0,3 1 0,11 7 0,1-1 0,-1 0 0,2-1 0,22 7 0,-18-6 0,-11-5 0,-1 1 0,1 0 0,-1 1 0,-1 0 0,1 0 0,16 15 0,-25-19 0,1-1 0,0 1 0,-1-1 0,1 1 0,-1 0 0,0 0 0,0 0 0,1 0 0,-1 0 0,0 0 0,-1 0 0,1 0 0,0 0 0,-1 0 0,1 0 0,-1 1 0,1-1 0,-1 0 0,0 0 0,0 1 0,0-1 0,0 0 0,-1 0 0,1 1 0,-1-1 0,1 0 0,-1 0 0,0 0 0,1 0 0,-1 1 0,0-1 0,-1-1 0,1 1 0,0 0 0,0 0 0,-1 0 0,1-1 0,-1 1 0,0 0 0,1-1 0,-4 3 0,-8 5 0,0 0 0,0 0 0,-1-1 0,0-1 0,-24 9 0,28-12 0,-1 0 0,0-1 0,1 0 0,-2 0 0,1-2 0,0 1 0,0-1 0,-19-2 0,28 1 5,0 0-1,0 0 1,0-1-1,0 1 0,0-1 1,0 1-1,0-1 1,0 0-1,0 0 1,0 0-1,0 0 0,0 0 1,0 0-1,1 0 1,-1-1-1,0 1 1,1-1-1,-1 1 1,1-1-1,0 0 0,0 0 1,-1 1-1,1-1 1,0 0-1,0 0 1,0-3-1,0 1-118,0 0 0,1 0-1,0 0 1,0-1 0,0 1 0,0 0-1,1 0 1,-1 0 0,1 0 0,0 0-1,1 0 1,2-7 0,6-11-6712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8:02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124 220 24575,'0'0'0,"0"1"0,-1-1 0,1 1 0,0-1 0,0 0 0,0 1 0,0-1 0,0 0 0,0 1 0,0-1 0,0 1 0,0-1 0,1 0 0,-1 1 0,0-1 0,0 1 0,0-1 0,0 0 0,0 1 0,1-1 0,-1 0 0,0 1 0,0-1 0,1 0 0,-1 1 0,0-1 0,1 0 0,-1 0 0,0 1 0,0-1 0,1 0 0,-1 0 0,1 0 0,-1 1 0,0-1 0,1 0 0,-1 0 0,1 0 0,15-8 0,10-19 0,-20 18 0,-1 0 0,0-1 0,0 1 0,-1-1 0,-1 1 0,1-1 0,2-19 0,-5 25 0,0 0 0,0 0 0,-1 0 0,0 0 0,0 0 0,0 0 0,0 0 0,0 0 0,-1 0 0,0 0 0,0 0 0,0 0 0,0 0 0,-1 1 0,1-1 0,-1 0 0,0 1 0,0 0 0,0-1 0,-1 1 0,1 0 0,-1 0 0,-3-3 0,3 4 0,0 1 0,0 0 0,1-1 0,-1 1 0,0 1 0,0-1 0,0 0 0,0 1 0,0-1 0,0 1 0,-1 0 0,1 0 0,0 0 0,0 1 0,0-1 0,0 1 0,0 0 0,0-1 0,0 1 0,1 0 0,-1 1 0,0-1 0,0 1 0,1-1 0,-1 1 0,1 0 0,-4 2 0,-8 7 0,1 0 0,1 0 0,-16 19 0,24-26 0,1-1 0,0 1 0,0 1 0,0-1 0,1 0 0,0 1 0,-1-1 0,1 1 0,1-1 0,-1 1 0,1 0 0,0 0 0,0 0 0,0 0 0,1 0 0,0 0 0,0 0 0,0 0 0,0 0 0,1 0 0,0-1 0,0 1 0,0 0 0,1 0 0,-1 0 0,1-1 0,0 1 0,1-1 0,-1 1 0,1-1 0,0 0 0,0 0 0,0 0 0,6 5 0,0 1 0,1-1 0,0 0 0,0-1 0,1 0 0,0-1 0,0 0 0,1 0 0,0-2 0,0 1 0,0-1 0,1-1 0,17 4 0,-21-7 9,0-1 1,0 0-1,0-1 0,0 1 0,0-2 1,-1 1-1,1-1 0,0-1 0,0 1 0,-1-1 1,0-1-1,14-7 0,3-3-504,-2-1 0,39-32 0,-43 31-6331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0:28:02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88 24575,'-4'4'0,"-6"2"0,3 0 0,2-6 0,8-3 0,6 0 0,7-5 0,5-1 0,-1-3 0,0 1 0,1 2 0,-3-3 0,0 2 0,1 2 0,2-1 0,-3 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E292BC99-152D-4943-9445-C6754FFD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7928AB6-7C3B-4284-B62D-52F8811E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F6CBA1-5D3E-43EC-A5A8-ECCA8CDA3AD6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A8E06C7-855A-4A71-93B8-11AE283BF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7B26E9D-0999-4B30-AAA7-486C7B89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3FCA68B-76DE-4E19-AFEB-C704D673A8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AA47A3-9678-4904-932E-9EDB75B03B24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DA20A22-D5AD-48A6-BFB6-E91F19D042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3B366905-0837-46D1-8A35-E7D3946BBF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AD03251D-B2B5-4661-A4DC-47F059246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8E53CD-0E68-44EA-8FA1-CA1DA7ACA031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E816B22A-223C-46BB-B5D9-3EF020289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0F016C1-8C0F-4D11-B19D-1B0E182EE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8F55E19D-E8B3-4452-A038-9BCF911F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9BC7AB09-93B9-4BA4-877E-3CCE3D14D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CA676750-B4D3-4F18-AA52-519F9E769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EE3CDB-421C-4E33-8E8E-873AD4598F3E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B9B86B8A-9592-4F2B-88CC-5725A5D37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A6A5A5C3-6C82-4C1B-950D-A1B6687A4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4627EDFF-B8C3-4BDD-9F08-8EF15D1B4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562C5D-B6F1-410C-9C15-862B61F47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D0DE149E-B4E9-447D-A96F-52CED7627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6C1A27-5E0E-4519-B47D-CE7061E41505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7FFAF1B4-28CB-4198-8533-8A8CD94046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0C7A78A9-8BCC-4FDB-8409-FB8A22AB7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C0D01FE7-E886-40E8-92FA-8D1E3FB675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E6D4CE-7E51-45F9-9D38-C961FBDFB35D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FFE513B4-8EB5-4368-ADC7-E41FF4071A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D2238889-0C7B-45C6-998F-D0BFA15F7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12713C8E-F06D-48F7-9A44-14B868B4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AEE641A-9D92-4373-A5E0-4C11D51957E7}" type="slidenum">
              <a:rPr lang="en-US" altLang="en-US">
                <a:latin typeface="Helvetica" panose="020B0604020202020204" pitchFamily="34" charset="0"/>
              </a:rPr>
              <a:pPr/>
              <a:t>58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4E7ACE6D-059D-483A-A103-CE92675F2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9E07AD1A-894F-44C2-B8F0-559D0E99B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CD1394AA-6D61-4202-8BF0-CEA24B547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9A2A9F0C-8B1F-4324-A783-5596BAC59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959CA7-2AF4-41B1-8F12-DE232B007B07}" type="slidenum">
              <a:rPr lang="en-US" altLang="en-US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A495CF2E-10C4-49A6-B353-620534988C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04D12019-D120-4BCE-9EFE-1883EE02D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53451A08-37D6-4065-ADF9-DCFC5E7F54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F6A302-414C-4CF1-ABBB-AF2CB72D9427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D5FEAE45-D480-4553-9BB5-5A0507AB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7B30AC3E-C36C-4606-A8DA-4C89455DB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F3964CCA-B0C6-4BC4-9C47-2A0B624E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4AC478-933A-4CBB-A14C-170BD7B7A37D}" type="slidenum">
              <a:rPr lang="en-US" altLang="en-US">
                <a:latin typeface="Helvetica" panose="020B0604020202020204" pitchFamily="34" charset="0"/>
              </a:rPr>
              <a:pPr/>
              <a:t>61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5BA5CE0E-B27A-4856-9DE3-4E3B5F0855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F3BEEA9A-3ADC-4256-823F-620A5A5D3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B7F14923-ACFB-4915-B395-086C762B82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B647AF-E822-4E57-BBE1-148D84FF4D7D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87E30E3B-E975-4CB0-A0C9-8AAF2DFCC0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5C53E0C4-D20D-4178-B4B6-479C700AF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C389213D-C1B2-4D5F-A81C-6155094876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CD4250-8549-41EB-B8CE-11C2FE70C1AD}" type="slidenum">
              <a:rPr lang="en-US" altLang="en-US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E9DAFE2-DC1F-4D1E-B399-6B86FC7E2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091DFE67-CF76-4428-8F44-8818B6CA4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ED0B62DC-CB08-44D1-BC03-AEB34D5AEA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63A73F-90DC-456E-8045-F336DF30EDE6}" type="slidenum">
              <a:rPr lang="en-US" altLang="en-US">
                <a:latin typeface="Helvetica" panose="020B0604020202020204" pitchFamily="34" charset="0"/>
              </a:rPr>
              <a:pPr/>
              <a:t>64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0845853C-5FA1-4025-BED7-C0AB0146F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00CAEAE0-BD27-4E21-A6F6-851C82C87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CA637A56-6863-41EE-AA0A-373A6CE79C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5DB225-437D-47A1-AC86-C348FBB6B5C2}" type="slidenum">
              <a:rPr lang="en-US" altLang="en-US">
                <a:latin typeface="Helvetica" panose="020B0604020202020204" pitchFamily="34" charset="0"/>
              </a:rPr>
              <a:pPr/>
              <a:t>65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66B417B-93D6-4ED8-B9CC-B9C6B0EAE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CC7CAEC1-5261-4D7B-B4CB-0B9C19BF7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87E65574-C17F-4176-AEAD-E10057288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DB658E-05DD-4628-B2EA-452E849C1C28}" type="slidenum">
              <a:rPr lang="en-US" altLang="en-US">
                <a:latin typeface="Helvetica" panose="020B0604020202020204" pitchFamily="34" charset="0"/>
              </a:rPr>
              <a:pPr/>
              <a:t>66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29E3D940-7858-42F4-BFF7-ADDBC0AA9F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BACAC1CB-C347-4FF6-BB9C-CDBBAF17F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67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F9B0566-9DAA-40C6-BD9B-DA3EA4130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794C4-13B3-47CE-ACEF-23B8A06F7C64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1609710-F8FF-4ADB-8E3E-64DA55F85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AD31A64-FBDF-459A-A519-16090EBF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845A6516-3DB2-4824-B72A-8EE1BBC96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DB922B-DA28-4C54-94E7-219C3AC7D96C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A894EF00-BCDC-4C20-B789-F97A7D9498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9C601010-0C10-45CE-AA58-E5A36F0C5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customXml" Target="../ink/ink86.xml"/><Relationship Id="rId18" Type="http://schemas.openxmlformats.org/officeDocument/2006/relationships/image" Target="../media/image94.png"/><Relationship Id="rId3" Type="http://schemas.openxmlformats.org/officeDocument/2006/relationships/customXml" Target="../ink/ink81.xml"/><Relationship Id="rId7" Type="http://schemas.openxmlformats.org/officeDocument/2006/relationships/customXml" Target="../ink/ink83.xml"/><Relationship Id="rId12" Type="http://schemas.openxmlformats.org/officeDocument/2006/relationships/image" Target="../media/image91.png"/><Relationship Id="rId17" Type="http://schemas.openxmlformats.org/officeDocument/2006/relationships/customXml" Target="../ink/ink88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customXml" Target="../ink/ink85.xml"/><Relationship Id="rId5" Type="http://schemas.openxmlformats.org/officeDocument/2006/relationships/customXml" Target="../ink/ink82.xml"/><Relationship Id="rId15" Type="http://schemas.openxmlformats.org/officeDocument/2006/relationships/customXml" Target="../ink/ink87.xml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customXml" Target="../ink/ink84.xml"/><Relationship Id="rId14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4.xml"/><Relationship Id="rId18" Type="http://schemas.openxmlformats.org/officeDocument/2006/relationships/image" Target="../media/image103.png"/><Relationship Id="rId26" Type="http://schemas.openxmlformats.org/officeDocument/2006/relationships/image" Target="../media/image107.png"/><Relationship Id="rId21" Type="http://schemas.openxmlformats.org/officeDocument/2006/relationships/customXml" Target="../ink/ink98.xml"/><Relationship Id="rId34" Type="http://schemas.openxmlformats.org/officeDocument/2006/relationships/image" Target="../media/image111.png"/><Relationship Id="rId7" Type="http://schemas.openxmlformats.org/officeDocument/2006/relationships/customXml" Target="../ink/ink91.xml"/><Relationship Id="rId12" Type="http://schemas.openxmlformats.org/officeDocument/2006/relationships/image" Target="../media/image100.png"/><Relationship Id="rId17" Type="http://schemas.openxmlformats.org/officeDocument/2006/relationships/customXml" Target="../ink/ink96.xml"/><Relationship Id="rId25" Type="http://schemas.openxmlformats.org/officeDocument/2006/relationships/customXml" Target="../ink/ink100.xml"/><Relationship Id="rId33" Type="http://schemas.openxmlformats.org/officeDocument/2006/relationships/customXml" Target="../ink/ink104.xml"/><Relationship Id="rId38" Type="http://schemas.openxmlformats.org/officeDocument/2006/relationships/image" Target="../media/image11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2.png"/><Relationship Id="rId20" Type="http://schemas.openxmlformats.org/officeDocument/2006/relationships/image" Target="../media/image104.png"/><Relationship Id="rId29" Type="http://schemas.openxmlformats.org/officeDocument/2006/relationships/customXml" Target="../ink/ink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customXml" Target="../ink/ink93.xml"/><Relationship Id="rId24" Type="http://schemas.openxmlformats.org/officeDocument/2006/relationships/image" Target="../media/image106.png"/><Relationship Id="rId32" Type="http://schemas.openxmlformats.org/officeDocument/2006/relationships/image" Target="../media/image110.png"/><Relationship Id="rId37" Type="http://schemas.openxmlformats.org/officeDocument/2006/relationships/customXml" Target="../ink/ink106.xml"/><Relationship Id="rId5" Type="http://schemas.openxmlformats.org/officeDocument/2006/relationships/customXml" Target="../ink/ink90.xml"/><Relationship Id="rId15" Type="http://schemas.openxmlformats.org/officeDocument/2006/relationships/customXml" Target="../ink/ink95.xml"/><Relationship Id="rId23" Type="http://schemas.openxmlformats.org/officeDocument/2006/relationships/customXml" Target="../ink/ink99.xml"/><Relationship Id="rId28" Type="http://schemas.openxmlformats.org/officeDocument/2006/relationships/image" Target="../media/image108.png"/><Relationship Id="rId36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customXml" Target="../ink/ink97.xml"/><Relationship Id="rId31" Type="http://schemas.openxmlformats.org/officeDocument/2006/relationships/customXml" Target="../ink/ink103.xml"/><Relationship Id="rId4" Type="http://schemas.openxmlformats.org/officeDocument/2006/relationships/image" Target="../media/image96.png"/><Relationship Id="rId9" Type="http://schemas.openxmlformats.org/officeDocument/2006/relationships/customXml" Target="../ink/ink92.xml"/><Relationship Id="rId14" Type="http://schemas.openxmlformats.org/officeDocument/2006/relationships/image" Target="../media/image101.png"/><Relationship Id="rId22" Type="http://schemas.openxmlformats.org/officeDocument/2006/relationships/image" Target="../media/image105.png"/><Relationship Id="rId27" Type="http://schemas.openxmlformats.org/officeDocument/2006/relationships/customXml" Target="../ink/ink101.xml"/><Relationship Id="rId30" Type="http://schemas.openxmlformats.org/officeDocument/2006/relationships/image" Target="../media/image109.png"/><Relationship Id="rId35" Type="http://schemas.openxmlformats.org/officeDocument/2006/relationships/customXml" Target="../ink/ink105.xml"/><Relationship Id="rId8" Type="http://schemas.openxmlformats.org/officeDocument/2006/relationships/image" Target="../media/image98.png"/><Relationship Id="rId3" Type="http://schemas.openxmlformats.org/officeDocument/2006/relationships/customXml" Target="../ink/ink8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2.xml"/><Relationship Id="rId18" Type="http://schemas.openxmlformats.org/officeDocument/2006/relationships/image" Target="../media/image122.png"/><Relationship Id="rId26" Type="http://schemas.openxmlformats.org/officeDocument/2006/relationships/image" Target="../media/image126.png"/><Relationship Id="rId3" Type="http://schemas.openxmlformats.org/officeDocument/2006/relationships/customXml" Target="../ink/ink107.xml"/><Relationship Id="rId21" Type="http://schemas.openxmlformats.org/officeDocument/2006/relationships/customXml" Target="../ink/ink116.xml"/><Relationship Id="rId34" Type="http://schemas.openxmlformats.org/officeDocument/2006/relationships/image" Target="../media/image130.png"/><Relationship Id="rId7" Type="http://schemas.openxmlformats.org/officeDocument/2006/relationships/customXml" Target="../ink/ink109.xml"/><Relationship Id="rId12" Type="http://schemas.openxmlformats.org/officeDocument/2006/relationships/image" Target="../media/image119.png"/><Relationship Id="rId17" Type="http://schemas.openxmlformats.org/officeDocument/2006/relationships/customXml" Target="../ink/ink114.xml"/><Relationship Id="rId25" Type="http://schemas.openxmlformats.org/officeDocument/2006/relationships/customXml" Target="../ink/ink118.xml"/><Relationship Id="rId33" Type="http://schemas.openxmlformats.org/officeDocument/2006/relationships/customXml" Target="../ink/ink122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21.png"/><Relationship Id="rId20" Type="http://schemas.openxmlformats.org/officeDocument/2006/relationships/image" Target="../media/image123.png"/><Relationship Id="rId29" Type="http://schemas.openxmlformats.org/officeDocument/2006/relationships/customXml" Target="../ink/ink1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customXml" Target="../ink/ink111.xml"/><Relationship Id="rId24" Type="http://schemas.openxmlformats.org/officeDocument/2006/relationships/image" Target="../media/image125.png"/><Relationship Id="rId32" Type="http://schemas.openxmlformats.org/officeDocument/2006/relationships/image" Target="../media/image129.png"/><Relationship Id="rId5" Type="http://schemas.openxmlformats.org/officeDocument/2006/relationships/customXml" Target="../ink/ink108.xml"/><Relationship Id="rId15" Type="http://schemas.openxmlformats.org/officeDocument/2006/relationships/customXml" Target="../ink/ink113.xml"/><Relationship Id="rId23" Type="http://schemas.openxmlformats.org/officeDocument/2006/relationships/customXml" Target="../ink/ink117.xml"/><Relationship Id="rId28" Type="http://schemas.openxmlformats.org/officeDocument/2006/relationships/image" Target="../media/image127.png"/><Relationship Id="rId36" Type="http://schemas.openxmlformats.org/officeDocument/2006/relationships/image" Target="../media/image131.png"/><Relationship Id="rId10" Type="http://schemas.openxmlformats.org/officeDocument/2006/relationships/image" Target="../media/image118.png"/><Relationship Id="rId19" Type="http://schemas.openxmlformats.org/officeDocument/2006/relationships/customXml" Target="../ink/ink115.xml"/><Relationship Id="rId31" Type="http://schemas.openxmlformats.org/officeDocument/2006/relationships/customXml" Target="../ink/ink121.xml"/><Relationship Id="rId4" Type="http://schemas.openxmlformats.org/officeDocument/2006/relationships/image" Target="../media/image115.png"/><Relationship Id="rId9" Type="http://schemas.openxmlformats.org/officeDocument/2006/relationships/customXml" Target="../ink/ink110.xml"/><Relationship Id="rId14" Type="http://schemas.openxmlformats.org/officeDocument/2006/relationships/image" Target="../media/image120.png"/><Relationship Id="rId22" Type="http://schemas.openxmlformats.org/officeDocument/2006/relationships/image" Target="../media/image124.png"/><Relationship Id="rId27" Type="http://schemas.openxmlformats.org/officeDocument/2006/relationships/customXml" Target="../ink/ink119.xml"/><Relationship Id="rId30" Type="http://schemas.openxmlformats.org/officeDocument/2006/relationships/image" Target="../media/image128.png"/><Relationship Id="rId35" Type="http://schemas.openxmlformats.org/officeDocument/2006/relationships/customXml" Target="../ink/ink123.xml"/><Relationship Id="rId8" Type="http://schemas.openxmlformats.org/officeDocument/2006/relationships/image" Target="../media/image1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customXml" Target="../ink/ink124.xml"/><Relationship Id="rId7" Type="http://schemas.openxmlformats.org/officeDocument/2006/relationships/customXml" Target="../ink/ink12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customXml" Target="../ink/ink125.xml"/><Relationship Id="rId4" Type="http://schemas.openxmlformats.org/officeDocument/2006/relationships/image" Target="../media/image1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customXml" Target="../ink/ink127.xml"/><Relationship Id="rId7" Type="http://schemas.openxmlformats.org/officeDocument/2006/relationships/customXml" Target="../ink/ink12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customXml" Target="../ink/ink128.xml"/><Relationship Id="rId4" Type="http://schemas.openxmlformats.org/officeDocument/2006/relationships/image" Target="../media/image135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5.xml"/><Relationship Id="rId18" Type="http://schemas.openxmlformats.org/officeDocument/2006/relationships/image" Target="../media/image145.png"/><Relationship Id="rId26" Type="http://schemas.openxmlformats.org/officeDocument/2006/relationships/image" Target="../media/image149.png"/><Relationship Id="rId39" Type="http://schemas.openxmlformats.org/officeDocument/2006/relationships/customXml" Target="../ink/ink148.xml"/><Relationship Id="rId21" Type="http://schemas.openxmlformats.org/officeDocument/2006/relationships/customXml" Target="../ink/ink139.xml"/><Relationship Id="rId34" Type="http://schemas.openxmlformats.org/officeDocument/2006/relationships/image" Target="../media/image153.png"/><Relationship Id="rId42" Type="http://schemas.openxmlformats.org/officeDocument/2006/relationships/image" Target="../media/image157.png"/><Relationship Id="rId47" Type="http://schemas.openxmlformats.org/officeDocument/2006/relationships/customXml" Target="../ink/ink152.xml"/><Relationship Id="rId50" Type="http://schemas.openxmlformats.org/officeDocument/2006/relationships/image" Target="../media/image161.png"/><Relationship Id="rId55" Type="http://schemas.openxmlformats.org/officeDocument/2006/relationships/customXml" Target="../ink/ink156.xml"/><Relationship Id="rId7" Type="http://schemas.openxmlformats.org/officeDocument/2006/relationships/customXml" Target="../ink/ink132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44.png"/><Relationship Id="rId29" Type="http://schemas.openxmlformats.org/officeDocument/2006/relationships/customXml" Target="../ink/ink143.xml"/><Relationship Id="rId11" Type="http://schemas.openxmlformats.org/officeDocument/2006/relationships/customXml" Target="../ink/ink134.xml"/><Relationship Id="rId24" Type="http://schemas.openxmlformats.org/officeDocument/2006/relationships/image" Target="../media/image148.png"/><Relationship Id="rId32" Type="http://schemas.openxmlformats.org/officeDocument/2006/relationships/image" Target="../media/image152.png"/><Relationship Id="rId37" Type="http://schemas.openxmlformats.org/officeDocument/2006/relationships/customXml" Target="../ink/ink147.xml"/><Relationship Id="rId40" Type="http://schemas.openxmlformats.org/officeDocument/2006/relationships/image" Target="../media/image156.png"/><Relationship Id="rId45" Type="http://schemas.openxmlformats.org/officeDocument/2006/relationships/customXml" Target="../ink/ink151.xml"/><Relationship Id="rId53" Type="http://schemas.openxmlformats.org/officeDocument/2006/relationships/customXml" Target="../ink/ink155.xml"/><Relationship Id="rId58" Type="http://schemas.openxmlformats.org/officeDocument/2006/relationships/image" Target="../media/image165.png"/><Relationship Id="rId5" Type="http://schemas.openxmlformats.org/officeDocument/2006/relationships/customXml" Target="../ink/ink131.xml"/><Relationship Id="rId61" Type="http://schemas.openxmlformats.org/officeDocument/2006/relationships/customXml" Target="../ink/ink159.xml"/><Relationship Id="rId19" Type="http://schemas.openxmlformats.org/officeDocument/2006/relationships/customXml" Target="../ink/ink138.xml"/><Relationship Id="rId14" Type="http://schemas.openxmlformats.org/officeDocument/2006/relationships/image" Target="../media/image143.png"/><Relationship Id="rId22" Type="http://schemas.openxmlformats.org/officeDocument/2006/relationships/image" Target="../media/image147.png"/><Relationship Id="rId27" Type="http://schemas.openxmlformats.org/officeDocument/2006/relationships/customXml" Target="../ink/ink142.xml"/><Relationship Id="rId30" Type="http://schemas.openxmlformats.org/officeDocument/2006/relationships/image" Target="../media/image151.png"/><Relationship Id="rId35" Type="http://schemas.openxmlformats.org/officeDocument/2006/relationships/customXml" Target="../ink/ink146.xml"/><Relationship Id="rId43" Type="http://schemas.openxmlformats.org/officeDocument/2006/relationships/customXml" Target="../ink/ink150.xml"/><Relationship Id="rId48" Type="http://schemas.openxmlformats.org/officeDocument/2006/relationships/image" Target="../media/image160.png"/><Relationship Id="rId56" Type="http://schemas.openxmlformats.org/officeDocument/2006/relationships/image" Target="../media/image164.png"/><Relationship Id="rId8" Type="http://schemas.openxmlformats.org/officeDocument/2006/relationships/image" Target="../media/image140.png"/><Relationship Id="rId51" Type="http://schemas.openxmlformats.org/officeDocument/2006/relationships/customXml" Target="../ink/ink154.xml"/><Relationship Id="rId3" Type="http://schemas.openxmlformats.org/officeDocument/2006/relationships/customXml" Target="../ink/ink130.xml"/><Relationship Id="rId12" Type="http://schemas.openxmlformats.org/officeDocument/2006/relationships/image" Target="../media/image142.png"/><Relationship Id="rId17" Type="http://schemas.openxmlformats.org/officeDocument/2006/relationships/customXml" Target="../ink/ink137.xml"/><Relationship Id="rId25" Type="http://schemas.openxmlformats.org/officeDocument/2006/relationships/customXml" Target="../ink/ink141.xml"/><Relationship Id="rId33" Type="http://schemas.openxmlformats.org/officeDocument/2006/relationships/customXml" Target="../ink/ink145.xml"/><Relationship Id="rId38" Type="http://schemas.openxmlformats.org/officeDocument/2006/relationships/image" Target="../media/image155.png"/><Relationship Id="rId46" Type="http://schemas.openxmlformats.org/officeDocument/2006/relationships/image" Target="../media/image159.png"/><Relationship Id="rId59" Type="http://schemas.openxmlformats.org/officeDocument/2006/relationships/customXml" Target="../ink/ink158.xml"/><Relationship Id="rId20" Type="http://schemas.openxmlformats.org/officeDocument/2006/relationships/image" Target="../media/image146.png"/><Relationship Id="rId41" Type="http://schemas.openxmlformats.org/officeDocument/2006/relationships/customXml" Target="../ink/ink149.xml"/><Relationship Id="rId54" Type="http://schemas.openxmlformats.org/officeDocument/2006/relationships/image" Target="../media/image163.png"/><Relationship Id="rId6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5" Type="http://schemas.openxmlformats.org/officeDocument/2006/relationships/customXml" Target="../ink/ink136.xml"/><Relationship Id="rId23" Type="http://schemas.openxmlformats.org/officeDocument/2006/relationships/customXml" Target="../ink/ink140.xml"/><Relationship Id="rId28" Type="http://schemas.openxmlformats.org/officeDocument/2006/relationships/image" Target="../media/image150.png"/><Relationship Id="rId36" Type="http://schemas.openxmlformats.org/officeDocument/2006/relationships/image" Target="../media/image154.png"/><Relationship Id="rId49" Type="http://schemas.openxmlformats.org/officeDocument/2006/relationships/customXml" Target="../ink/ink153.xml"/><Relationship Id="rId57" Type="http://schemas.openxmlformats.org/officeDocument/2006/relationships/customXml" Target="../ink/ink157.xml"/><Relationship Id="rId10" Type="http://schemas.openxmlformats.org/officeDocument/2006/relationships/image" Target="../media/image141.png"/><Relationship Id="rId31" Type="http://schemas.openxmlformats.org/officeDocument/2006/relationships/customXml" Target="../ink/ink144.xml"/><Relationship Id="rId44" Type="http://schemas.openxmlformats.org/officeDocument/2006/relationships/image" Target="../media/image158.png"/><Relationship Id="rId52" Type="http://schemas.openxmlformats.org/officeDocument/2006/relationships/image" Target="../media/image162.png"/><Relationship Id="rId60" Type="http://schemas.openxmlformats.org/officeDocument/2006/relationships/image" Target="../media/image166.png"/><Relationship Id="rId4" Type="http://schemas.openxmlformats.org/officeDocument/2006/relationships/image" Target="../media/image138.png"/><Relationship Id="rId9" Type="http://schemas.openxmlformats.org/officeDocument/2006/relationships/customXml" Target="../ink/ink1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4.png"/><Relationship Id="rId18" Type="http://schemas.openxmlformats.org/officeDocument/2006/relationships/customXml" Target="../ink/ink167.xml"/><Relationship Id="rId26" Type="http://schemas.openxmlformats.org/officeDocument/2006/relationships/customXml" Target="../ink/ink171.xml"/><Relationship Id="rId39" Type="http://schemas.openxmlformats.org/officeDocument/2006/relationships/image" Target="../media/image187.png"/><Relationship Id="rId21" Type="http://schemas.openxmlformats.org/officeDocument/2006/relationships/image" Target="../media/image178.png"/><Relationship Id="rId34" Type="http://schemas.openxmlformats.org/officeDocument/2006/relationships/customXml" Target="../ink/ink175.xml"/><Relationship Id="rId42" Type="http://schemas.openxmlformats.org/officeDocument/2006/relationships/customXml" Target="../ink/ink179.xml"/><Relationship Id="rId47" Type="http://schemas.openxmlformats.org/officeDocument/2006/relationships/image" Target="../media/image191.png"/><Relationship Id="rId50" Type="http://schemas.openxmlformats.org/officeDocument/2006/relationships/customXml" Target="../ink/ink183.xml"/><Relationship Id="rId55" Type="http://schemas.openxmlformats.org/officeDocument/2006/relationships/image" Target="../media/image195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166.xml"/><Relationship Id="rId29" Type="http://schemas.openxmlformats.org/officeDocument/2006/relationships/image" Target="../media/image182.png"/><Relationship Id="rId11" Type="http://schemas.openxmlformats.org/officeDocument/2006/relationships/image" Target="../media/image173.png"/><Relationship Id="rId24" Type="http://schemas.openxmlformats.org/officeDocument/2006/relationships/customXml" Target="../ink/ink170.xml"/><Relationship Id="rId32" Type="http://schemas.openxmlformats.org/officeDocument/2006/relationships/customXml" Target="../ink/ink174.xml"/><Relationship Id="rId37" Type="http://schemas.openxmlformats.org/officeDocument/2006/relationships/image" Target="../media/image186.png"/><Relationship Id="rId40" Type="http://schemas.openxmlformats.org/officeDocument/2006/relationships/customXml" Target="../ink/ink178.xml"/><Relationship Id="rId45" Type="http://schemas.openxmlformats.org/officeDocument/2006/relationships/image" Target="../media/image190.png"/><Relationship Id="rId53" Type="http://schemas.openxmlformats.org/officeDocument/2006/relationships/image" Target="../media/image194.png"/><Relationship Id="rId58" Type="http://schemas.openxmlformats.org/officeDocument/2006/relationships/customXml" Target="../ink/ink187.xml"/><Relationship Id="rId5" Type="http://schemas.openxmlformats.org/officeDocument/2006/relationships/image" Target="../media/image170.png"/><Relationship Id="rId61" Type="http://schemas.openxmlformats.org/officeDocument/2006/relationships/image" Target="../media/image198.png"/><Relationship Id="rId19" Type="http://schemas.openxmlformats.org/officeDocument/2006/relationships/image" Target="../media/image177.png"/><Relationship Id="rId14" Type="http://schemas.openxmlformats.org/officeDocument/2006/relationships/customXml" Target="../ink/ink165.xml"/><Relationship Id="rId22" Type="http://schemas.openxmlformats.org/officeDocument/2006/relationships/customXml" Target="../ink/ink169.xml"/><Relationship Id="rId27" Type="http://schemas.openxmlformats.org/officeDocument/2006/relationships/image" Target="../media/image181.png"/><Relationship Id="rId30" Type="http://schemas.openxmlformats.org/officeDocument/2006/relationships/customXml" Target="../ink/ink173.xml"/><Relationship Id="rId35" Type="http://schemas.openxmlformats.org/officeDocument/2006/relationships/image" Target="../media/image185.png"/><Relationship Id="rId43" Type="http://schemas.openxmlformats.org/officeDocument/2006/relationships/image" Target="../media/image189.png"/><Relationship Id="rId48" Type="http://schemas.openxmlformats.org/officeDocument/2006/relationships/customXml" Target="../ink/ink182.xml"/><Relationship Id="rId56" Type="http://schemas.openxmlformats.org/officeDocument/2006/relationships/customXml" Target="../ink/ink186.xml"/><Relationship Id="rId8" Type="http://schemas.openxmlformats.org/officeDocument/2006/relationships/customXml" Target="../ink/ink162.xml"/><Relationship Id="rId51" Type="http://schemas.openxmlformats.org/officeDocument/2006/relationships/image" Target="../media/image193.png"/><Relationship Id="rId3" Type="http://schemas.openxmlformats.org/officeDocument/2006/relationships/image" Target="../media/image169.jpeg"/><Relationship Id="rId12" Type="http://schemas.openxmlformats.org/officeDocument/2006/relationships/customXml" Target="../ink/ink164.xml"/><Relationship Id="rId17" Type="http://schemas.openxmlformats.org/officeDocument/2006/relationships/image" Target="../media/image176.png"/><Relationship Id="rId25" Type="http://schemas.openxmlformats.org/officeDocument/2006/relationships/image" Target="../media/image180.png"/><Relationship Id="rId33" Type="http://schemas.openxmlformats.org/officeDocument/2006/relationships/image" Target="../media/image184.png"/><Relationship Id="rId38" Type="http://schemas.openxmlformats.org/officeDocument/2006/relationships/customXml" Target="../ink/ink177.xml"/><Relationship Id="rId46" Type="http://schemas.openxmlformats.org/officeDocument/2006/relationships/customXml" Target="../ink/ink181.xml"/><Relationship Id="rId59" Type="http://schemas.openxmlformats.org/officeDocument/2006/relationships/image" Target="../media/image197.png"/><Relationship Id="rId20" Type="http://schemas.openxmlformats.org/officeDocument/2006/relationships/customXml" Target="../ink/ink168.xml"/><Relationship Id="rId41" Type="http://schemas.openxmlformats.org/officeDocument/2006/relationships/image" Target="../media/image188.png"/><Relationship Id="rId54" Type="http://schemas.openxmlformats.org/officeDocument/2006/relationships/customXml" Target="../ink/ink18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1.xml"/><Relationship Id="rId15" Type="http://schemas.openxmlformats.org/officeDocument/2006/relationships/image" Target="../media/image175.png"/><Relationship Id="rId23" Type="http://schemas.openxmlformats.org/officeDocument/2006/relationships/image" Target="../media/image179.png"/><Relationship Id="rId28" Type="http://schemas.openxmlformats.org/officeDocument/2006/relationships/customXml" Target="../ink/ink172.xml"/><Relationship Id="rId36" Type="http://schemas.openxmlformats.org/officeDocument/2006/relationships/customXml" Target="../ink/ink176.xml"/><Relationship Id="rId49" Type="http://schemas.openxmlformats.org/officeDocument/2006/relationships/image" Target="../media/image192.png"/><Relationship Id="rId57" Type="http://schemas.openxmlformats.org/officeDocument/2006/relationships/image" Target="../media/image196.png"/><Relationship Id="rId10" Type="http://schemas.openxmlformats.org/officeDocument/2006/relationships/customXml" Target="../ink/ink163.xml"/><Relationship Id="rId31" Type="http://schemas.openxmlformats.org/officeDocument/2006/relationships/image" Target="../media/image183.png"/><Relationship Id="rId44" Type="http://schemas.openxmlformats.org/officeDocument/2006/relationships/customXml" Target="../ink/ink180.xml"/><Relationship Id="rId52" Type="http://schemas.openxmlformats.org/officeDocument/2006/relationships/customXml" Target="../ink/ink184.xml"/><Relationship Id="rId60" Type="http://schemas.openxmlformats.org/officeDocument/2006/relationships/customXml" Target="../ink/ink188.xml"/><Relationship Id="rId4" Type="http://schemas.openxmlformats.org/officeDocument/2006/relationships/customXml" Target="../ink/ink160.xml"/><Relationship Id="rId9" Type="http://schemas.openxmlformats.org/officeDocument/2006/relationships/image" Target="../media/image1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.png"/><Relationship Id="rId21" Type="http://schemas.openxmlformats.org/officeDocument/2006/relationships/customXml" Target="../ink/ink10.xml"/><Relationship Id="rId42" Type="http://schemas.openxmlformats.org/officeDocument/2006/relationships/image" Target="../media/image23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6.png"/><Relationship Id="rId84" Type="http://schemas.openxmlformats.org/officeDocument/2006/relationships/image" Target="../media/image44.png"/><Relationship Id="rId89" Type="http://schemas.openxmlformats.org/officeDocument/2006/relationships/customXml" Target="../ink/ink44.xml"/><Relationship Id="rId16" Type="http://schemas.openxmlformats.org/officeDocument/2006/relationships/image" Target="../media/image10.png"/><Relationship Id="rId11" Type="http://schemas.openxmlformats.org/officeDocument/2006/relationships/customXml" Target="../ink/ink5.xml"/><Relationship Id="rId32" Type="http://schemas.openxmlformats.org/officeDocument/2006/relationships/image" Target="../media/image18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1.png"/><Relationship Id="rId74" Type="http://schemas.openxmlformats.org/officeDocument/2006/relationships/image" Target="../media/image39.png"/><Relationship Id="rId79" Type="http://schemas.openxmlformats.org/officeDocument/2006/relationships/customXml" Target="../ink/ink39.xml"/><Relationship Id="rId5" Type="http://schemas.openxmlformats.org/officeDocument/2006/relationships/customXml" Target="../ink/ink2.xml"/><Relationship Id="rId90" Type="http://schemas.openxmlformats.org/officeDocument/2006/relationships/image" Target="../media/image47.png"/><Relationship Id="rId22" Type="http://schemas.openxmlformats.org/officeDocument/2006/relationships/image" Target="../media/image13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26.png"/><Relationship Id="rId64" Type="http://schemas.openxmlformats.org/officeDocument/2006/relationships/image" Target="../media/image34.png"/><Relationship Id="rId69" Type="http://schemas.openxmlformats.org/officeDocument/2006/relationships/customXml" Target="../ink/ink34.xml"/><Relationship Id="rId8" Type="http://schemas.openxmlformats.org/officeDocument/2006/relationships/image" Target="../media/image6.png"/><Relationship Id="rId51" Type="http://schemas.openxmlformats.org/officeDocument/2006/relationships/customXml" Target="../ink/ink25.xml"/><Relationship Id="rId72" Type="http://schemas.openxmlformats.org/officeDocument/2006/relationships/image" Target="../media/image38.png"/><Relationship Id="rId80" Type="http://schemas.openxmlformats.org/officeDocument/2006/relationships/image" Target="../media/image42.png"/><Relationship Id="rId85" Type="http://schemas.openxmlformats.org/officeDocument/2006/relationships/customXml" Target="../ink/ink42.xml"/><Relationship Id="rId93" Type="http://schemas.openxmlformats.org/officeDocument/2006/relationships/customXml" Target="../ink/ink46.xml"/><Relationship Id="rId3" Type="http://schemas.openxmlformats.org/officeDocument/2006/relationships/customXml" Target="../ink/ink1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1.png"/><Relationship Id="rId46" Type="http://schemas.openxmlformats.org/officeDocument/2006/relationships/image" Target="../media/image25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2.png"/><Relationship Id="rId41" Type="http://schemas.openxmlformats.org/officeDocument/2006/relationships/customXml" Target="../ink/ink20.xml"/><Relationship Id="rId54" Type="http://schemas.openxmlformats.org/officeDocument/2006/relationships/image" Target="../media/image29.png"/><Relationship Id="rId62" Type="http://schemas.openxmlformats.org/officeDocument/2006/relationships/image" Target="../media/image33.png"/><Relationship Id="rId70" Type="http://schemas.openxmlformats.org/officeDocument/2006/relationships/image" Target="../media/image37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46.png"/><Relationship Id="rId91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6.png"/><Relationship Id="rId36" Type="http://schemas.openxmlformats.org/officeDocument/2006/relationships/image" Target="../media/image20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7.png"/><Relationship Id="rId31" Type="http://schemas.openxmlformats.org/officeDocument/2006/relationships/customXml" Target="../ink/ink15.xml"/><Relationship Id="rId44" Type="http://schemas.openxmlformats.org/officeDocument/2006/relationships/image" Target="../media/image24.png"/><Relationship Id="rId52" Type="http://schemas.openxmlformats.org/officeDocument/2006/relationships/image" Target="../media/image28.png"/><Relationship Id="rId60" Type="http://schemas.openxmlformats.org/officeDocument/2006/relationships/image" Target="../media/image32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41.png"/><Relationship Id="rId81" Type="http://schemas.openxmlformats.org/officeDocument/2006/relationships/customXml" Target="../ink/ink40.xml"/><Relationship Id="rId86" Type="http://schemas.openxmlformats.org/officeDocument/2006/relationships/image" Target="../media/image45.png"/><Relationship Id="rId94" Type="http://schemas.openxmlformats.org/officeDocument/2006/relationships/image" Target="../media/image49.png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39" Type="http://schemas.openxmlformats.org/officeDocument/2006/relationships/customXml" Target="../ink/ink19.xml"/><Relationship Id="rId34" Type="http://schemas.openxmlformats.org/officeDocument/2006/relationships/image" Target="../media/image19.png"/><Relationship Id="rId50" Type="http://schemas.openxmlformats.org/officeDocument/2006/relationships/image" Target="../media/image27.png"/><Relationship Id="rId55" Type="http://schemas.openxmlformats.org/officeDocument/2006/relationships/customXml" Target="../ink/ink27.xml"/><Relationship Id="rId76" Type="http://schemas.openxmlformats.org/officeDocument/2006/relationships/image" Target="../media/image40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14.xml"/><Relationship Id="rId24" Type="http://schemas.openxmlformats.org/officeDocument/2006/relationships/image" Target="../media/image14.png"/><Relationship Id="rId40" Type="http://schemas.openxmlformats.org/officeDocument/2006/relationships/image" Target="../media/image22.png"/><Relationship Id="rId45" Type="http://schemas.openxmlformats.org/officeDocument/2006/relationships/customXml" Target="../ink/ink22.xml"/><Relationship Id="rId66" Type="http://schemas.openxmlformats.org/officeDocument/2006/relationships/image" Target="../media/image35.png"/><Relationship Id="rId87" Type="http://schemas.openxmlformats.org/officeDocument/2006/relationships/customXml" Target="../ink/ink43.xml"/><Relationship Id="rId61" Type="http://schemas.openxmlformats.org/officeDocument/2006/relationships/customXml" Target="../ink/ink30.xml"/><Relationship Id="rId82" Type="http://schemas.openxmlformats.org/officeDocument/2006/relationships/image" Target="../media/image43.png"/><Relationship Id="rId19" Type="http://schemas.openxmlformats.org/officeDocument/2006/relationships/customXml" Target="../ink/ink9.xml"/><Relationship Id="rId14" Type="http://schemas.openxmlformats.org/officeDocument/2006/relationships/image" Target="../media/image9.png"/><Relationship Id="rId30" Type="http://schemas.openxmlformats.org/officeDocument/2006/relationships/image" Target="../media/image17.png"/><Relationship Id="rId35" Type="http://schemas.openxmlformats.org/officeDocument/2006/relationships/customXml" Target="../ink/ink17.xml"/><Relationship Id="rId56" Type="http://schemas.openxmlformats.org/officeDocument/2006/relationships/image" Target="../media/image30.png"/><Relationship Id="rId77" Type="http://schemas.openxmlformats.org/officeDocument/2006/relationships/customXml" Target="../ink/ink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13" Type="http://schemas.openxmlformats.org/officeDocument/2006/relationships/image" Target="../media/image55.png"/><Relationship Id="rId18" Type="http://schemas.openxmlformats.org/officeDocument/2006/relationships/customXml" Target="../ink/ink54.xml"/><Relationship Id="rId3" Type="http://schemas.openxmlformats.org/officeDocument/2006/relationships/image" Target="../media/image50.jpeg"/><Relationship Id="rId7" Type="http://schemas.openxmlformats.org/officeDocument/2006/relationships/image" Target="../media/image52.png"/><Relationship Id="rId12" Type="http://schemas.openxmlformats.org/officeDocument/2006/relationships/customXml" Target="../ink/ink51.xml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.xml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10" Type="http://schemas.openxmlformats.org/officeDocument/2006/relationships/customXml" Target="../ink/ink50.xml"/><Relationship Id="rId19" Type="http://schemas.openxmlformats.org/officeDocument/2006/relationships/image" Target="../media/image58.png"/><Relationship Id="rId4" Type="http://schemas.openxmlformats.org/officeDocument/2006/relationships/customXml" Target="../ink/ink47.xml"/><Relationship Id="rId9" Type="http://schemas.openxmlformats.org/officeDocument/2006/relationships/image" Target="../media/image53.png"/><Relationship Id="rId14" Type="http://schemas.openxmlformats.org/officeDocument/2006/relationships/customXml" Target="../ink/ink5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13" Type="http://schemas.openxmlformats.org/officeDocument/2006/relationships/image" Target="../media/image66.png"/><Relationship Id="rId18" Type="http://schemas.openxmlformats.org/officeDocument/2006/relationships/customXml" Target="../ink/ink64.xml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12" Type="http://schemas.openxmlformats.org/officeDocument/2006/relationships/customXml" Target="../ink/ink61.xml"/><Relationship Id="rId17" Type="http://schemas.openxmlformats.org/officeDocument/2006/relationships/image" Target="../media/image68.png"/><Relationship Id="rId2" Type="http://schemas.openxmlformats.org/officeDocument/2006/relationships/customXml" Target="../ink/ink56.xml"/><Relationship Id="rId16" Type="http://schemas.openxmlformats.org/officeDocument/2006/relationships/customXml" Target="../ink/ink6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10" Type="http://schemas.openxmlformats.org/officeDocument/2006/relationships/customXml" Target="../ink/ink60.xml"/><Relationship Id="rId19" Type="http://schemas.openxmlformats.org/officeDocument/2006/relationships/image" Target="../media/image69.png"/><Relationship Id="rId4" Type="http://schemas.openxmlformats.org/officeDocument/2006/relationships/customXml" Target="../ink/ink57.xml"/><Relationship Id="rId9" Type="http://schemas.openxmlformats.org/officeDocument/2006/relationships/image" Target="../media/image64.png"/><Relationship Id="rId14" Type="http://schemas.openxmlformats.org/officeDocument/2006/relationships/customXml" Target="../ink/ink6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customXml" Target="../ink/ink70.xml"/><Relationship Id="rId18" Type="http://schemas.openxmlformats.org/officeDocument/2006/relationships/image" Target="../media/image77.png"/><Relationship Id="rId26" Type="http://schemas.openxmlformats.org/officeDocument/2006/relationships/image" Target="../media/image81.png"/><Relationship Id="rId3" Type="http://schemas.openxmlformats.org/officeDocument/2006/relationships/customXml" Target="../ink/ink65.xml"/><Relationship Id="rId21" Type="http://schemas.openxmlformats.org/officeDocument/2006/relationships/customXml" Target="../ink/ink74.xml"/><Relationship Id="rId7" Type="http://schemas.openxmlformats.org/officeDocument/2006/relationships/customXml" Target="../ink/ink67.xml"/><Relationship Id="rId12" Type="http://schemas.openxmlformats.org/officeDocument/2006/relationships/image" Target="../media/image74.png"/><Relationship Id="rId17" Type="http://schemas.openxmlformats.org/officeDocument/2006/relationships/customXml" Target="../ink/ink72.xml"/><Relationship Id="rId25" Type="http://schemas.openxmlformats.org/officeDocument/2006/relationships/customXml" Target="../ink/ink76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6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customXml" Target="../ink/ink69.xml"/><Relationship Id="rId24" Type="http://schemas.openxmlformats.org/officeDocument/2006/relationships/image" Target="../media/image80.png"/><Relationship Id="rId5" Type="http://schemas.openxmlformats.org/officeDocument/2006/relationships/customXml" Target="../ink/ink66.xml"/><Relationship Id="rId15" Type="http://schemas.openxmlformats.org/officeDocument/2006/relationships/customXml" Target="../ink/ink71.xml"/><Relationship Id="rId23" Type="http://schemas.openxmlformats.org/officeDocument/2006/relationships/customXml" Target="../ink/ink75.xml"/><Relationship Id="rId28" Type="http://schemas.openxmlformats.org/officeDocument/2006/relationships/image" Target="../media/image82.png"/><Relationship Id="rId10" Type="http://schemas.openxmlformats.org/officeDocument/2006/relationships/image" Target="../media/image73.png"/><Relationship Id="rId19" Type="http://schemas.openxmlformats.org/officeDocument/2006/relationships/customXml" Target="../ink/ink73.xml"/><Relationship Id="rId4" Type="http://schemas.openxmlformats.org/officeDocument/2006/relationships/image" Target="../media/image70.png"/><Relationship Id="rId9" Type="http://schemas.openxmlformats.org/officeDocument/2006/relationships/customXml" Target="../ink/ink68.xml"/><Relationship Id="rId14" Type="http://schemas.openxmlformats.org/officeDocument/2006/relationships/image" Target="../media/image75.png"/><Relationship Id="rId22" Type="http://schemas.openxmlformats.org/officeDocument/2006/relationships/image" Target="../media/image79.png"/><Relationship Id="rId27" Type="http://schemas.openxmlformats.org/officeDocument/2006/relationships/customXml" Target="../ink/ink7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.xml"/><Relationship Id="rId3" Type="http://schemas.openxmlformats.org/officeDocument/2006/relationships/image" Target="../media/image83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79.xml"/><Relationship Id="rId5" Type="http://schemas.openxmlformats.org/officeDocument/2006/relationships/image" Target="../media/image84.png"/><Relationship Id="rId4" Type="http://schemas.openxmlformats.org/officeDocument/2006/relationships/customXml" Target="../ink/ink78.xml"/><Relationship Id="rId9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/>
              <a:t>Chapter 9: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808" y="235762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26127BF-B122-444D-8E10-A4BB1E147C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9754" y="1236663"/>
            <a:ext cx="7702615" cy="4468812"/>
          </a:xfrm>
        </p:spPr>
        <p:txBody>
          <a:bodyPr/>
          <a:lstStyle/>
          <a:p>
            <a:r>
              <a:rPr lang="en-US" altLang="en-US" dirty="0"/>
              <a:t>The concept of a logical address space that is bound to a separate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central to proper memory management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generated by the CPU; also referred to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address seen by the memory unit</a:t>
            </a:r>
          </a:p>
          <a:p>
            <a:r>
              <a:rPr lang="en-US" altLang="en-US" dirty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logical addresses generated by a program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physical addresses generated by a program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BE7B48EB-F613-2F3D-8C0D-F052A8332DE8}"/>
                  </a:ext>
                </a:extLst>
              </p14:cNvPr>
              <p14:cNvContentPartPr/>
              <p14:nvPr/>
            </p14:nvContentPartPr>
            <p14:xfrm>
              <a:off x="1745593" y="2421909"/>
              <a:ext cx="1611720" cy="11844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BE7B48EB-F613-2F3D-8C0D-F052A8332D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6593" y="2412909"/>
                <a:ext cx="16293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D08C5D81-30A4-E692-0108-9ADD34C2A777}"/>
                  </a:ext>
                </a:extLst>
              </p14:cNvPr>
              <p14:cNvContentPartPr/>
              <p14:nvPr/>
            </p14:nvContentPartPr>
            <p14:xfrm>
              <a:off x="2456593" y="3805389"/>
              <a:ext cx="412560" cy="37080"/>
            </p14:xfrm>
          </p:contentPart>
        </mc:Choice>
        <mc:Fallback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D08C5D81-30A4-E692-0108-9ADD34C2A7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47953" y="3796389"/>
                <a:ext cx="4302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C30868D7-157E-D196-3F7E-AD88A980574C}"/>
                  </a:ext>
                </a:extLst>
              </p14:cNvPr>
              <p14:cNvContentPartPr/>
              <p14:nvPr/>
            </p14:nvContentPartPr>
            <p14:xfrm>
              <a:off x="3260113" y="3697749"/>
              <a:ext cx="1372680" cy="81000"/>
            </p14:xfrm>
          </p:contentPart>
        </mc:Choice>
        <mc:Fallback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C30868D7-157E-D196-3F7E-AD88A98057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51473" y="3689109"/>
                <a:ext cx="1390320" cy="9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群組 6">
            <a:extLst>
              <a:ext uri="{FF2B5EF4-FFF2-40B4-BE49-F238E27FC236}">
                <a16:creationId xmlns:a16="http://schemas.microsoft.com/office/drawing/2014/main" id="{990CCC17-AB35-B429-3014-00DF7FEA187F}"/>
              </a:ext>
            </a:extLst>
          </p:cNvPr>
          <p:cNvGrpSpPr/>
          <p:nvPr/>
        </p:nvGrpSpPr>
        <p:grpSpPr>
          <a:xfrm>
            <a:off x="5042833" y="3455109"/>
            <a:ext cx="2707920" cy="38160"/>
            <a:chOff x="5042833" y="3455109"/>
            <a:chExt cx="2707920" cy="3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D00EA992-56D1-25EC-936D-55FA6CADD999}"/>
                    </a:ext>
                  </a:extLst>
                </p14:cNvPr>
                <p14:cNvContentPartPr/>
                <p14:nvPr/>
              </p14:nvContentPartPr>
              <p14:xfrm>
                <a:off x="5042833" y="3466629"/>
                <a:ext cx="1145160" cy="26280"/>
              </p14:xfrm>
            </p:contentPart>
          </mc:Choice>
          <mc:Fallback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D00EA992-56D1-25EC-936D-55FA6CADD99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33833" y="3457629"/>
                  <a:ext cx="11628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6D00654B-61E7-9C33-8BB1-11C2F011F112}"/>
                    </a:ext>
                  </a:extLst>
                </p14:cNvPr>
                <p14:cNvContentPartPr/>
                <p14:nvPr/>
              </p14:nvContentPartPr>
              <p14:xfrm>
                <a:off x="7046233" y="3455109"/>
                <a:ext cx="704520" cy="38160"/>
              </p14:xfrm>
            </p:contentPart>
          </mc:Choice>
          <mc:Fallback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6D00654B-61E7-9C33-8BB1-11C2F011F11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37233" y="3446109"/>
                  <a:ext cx="722160" cy="5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30BAED98-F191-BA80-759A-1F939C81603B}"/>
                  </a:ext>
                </a:extLst>
              </p14:cNvPr>
              <p14:cNvContentPartPr/>
              <p14:nvPr/>
            </p14:nvContentPartPr>
            <p14:xfrm>
              <a:off x="1366873" y="3860469"/>
              <a:ext cx="750240" cy="19080"/>
            </p14:xfrm>
          </p:contentPart>
        </mc:Choice>
        <mc:Fallback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30BAED98-F191-BA80-759A-1F939C81603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57873" y="3851469"/>
                <a:ext cx="7678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6E115214-5893-7C68-880F-7DED7C41B260}"/>
                  </a:ext>
                </a:extLst>
              </p14:cNvPr>
              <p14:cNvContentPartPr/>
              <p14:nvPr/>
            </p14:nvContentPartPr>
            <p14:xfrm>
              <a:off x="1754593" y="4364109"/>
              <a:ext cx="942480" cy="161640"/>
            </p14:xfrm>
          </p:contentPart>
        </mc:Choice>
        <mc:Fallback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6E115214-5893-7C68-880F-7DED7C41B26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45953" y="4355109"/>
                <a:ext cx="9601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7247E1B3-B5D8-6BA0-28C5-8D93B75B426D}"/>
                  </a:ext>
                </a:extLst>
              </p14:cNvPr>
              <p14:cNvContentPartPr/>
              <p14:nvPr/>
            </p14:nvContentPartPr>
            <p14:xfrm>
              <a:off x="7111753" y="4256469"/>
              <a:ext cx="1240200" cy="65880"/>
            </p14:xfrm>
          </p:contentPart>
        </mc:Choice>
        <mc:Fallback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7247E1B3-B5D8-6BA0-28C5-8D93B75B426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03113" y="4247469"/>
                <a:ext cx="1257840" cy="83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</a:t>
            </a:r>
            <a:r>
              <a:rPr lang="en-US" altLang="en-US" sz="2800" dirty="0"/>
              <a:t>MMU</a:t>
            </a:r>
            <a:r>
              <a:rPr lang="en-US" altLang="en-US" dirty="0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8574B01-7329-4E5A-9F99-22E3D93755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>
              <a:rPr lang="en-US" altLang="en-US" dirty="0"/>
              <a:t>Hardware device that at run time maps virtual to physical address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Many methods possible, covered in the rest of this chapter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:a16="http://schemas.microsoft.com/office/drawing/2014/main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900238"/>
            <a:ext cx="51371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5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FED0DC6-3DA5-44F7-A884-CB2916BA4B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1482" y="1163638"/>
            <a:ext cx="7630045" cy="4484687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pPr>
              <a:defRPr/>
            </a:pPr>
            <a:r>
              <a:rPr lang="en-US" altLang="en-US" dirty="0"/>
              <a:t>The value in the relocation register is added to every address generated by a user process at the time it is sent to memory</a:t>
            </a:r>
          </a:p>
          <a:p>
            <a:pPr>
              <a:defRPr/>
            </a:pPr>
            <a:r>
              <a:rPr lang="en-US" altLang="en-US" dirty="0"/>
              <a:t>The user program deals with </a:t>
            </a:r>
            <a:r>
              <a:rPr lang="en-US" altLang="en-US" i="1" dirty="0"/>
              <a:t>logical</a:t>
            </a:r>
            <a:r>
              <a:rPr lang="en-US" altLang="en-US" dirty="0"/>
              <a:t> addresses; it never sees the </a:t>
            </a:r>
            <a:r>
              <a:rPr lang="en-US" altLang="en-US" i="1" dirty="0"/>
              <a:t>real</a:t>
            </a:r>
            <a:r>
              <a:rPr lang="en-US" altLang="en-US" dirty="0"/>
              <a:t> physical addresses</a:t>
            </a:r>
          </a:p>
          <a:p>
            <a:pPr lvl="1">
              <a:defRPr/>
            </a:pPr>
            <a:r>
              <a:rPr lang="en-US" altLang="en-US" dirty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dirty="0"/>
              <a:t>Logical address bound to physical addresses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E1A7A155-C542-D188-F038-D02A5BEF0B50}"/>
                  </a:ext>
                </a:extLst>
              </p14:cNvPr>
              <p14:cNvContentPartPr/>
              <p14:nvPr/>
            </p14:nvContentPartPr>
            <p14:xfrm>
              <a:off x="4239313" y="2210589"/>
              <a:ext cx="1985400" cy="9972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E1A7A155-C542-D188-F038-D02A5BEF0B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0673" y="2201589"/>
                <a:ext cx="20030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499ED797-C3F4-B4E5-8B39-5C1C672CC841}"/>
                  </a:ext>
                </a:extLst>
              </p14:cNvPr>
              <p14:cNvContentPartPr/>
              <p14:nvPr/>
            </p14:nvContentPartPr>
            <p14:xfrm>
              <a:off x="5129233" y="2510109"/>
              <a:ext cx="681120" cy="48600"/>
            </p14:xfrm>
          </p:contentPart>
        </mc:Choice>
        <mc:Fallback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499ED797-C3F4-B4E5-8B39-5C1C672CC8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20233" y="2501469"/>
                <a:ext cx="6987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16127C3E-554D-20E1-ADC5-B3C1477A20DA}"/>
                  </a:ext>
                </a:extLst>
              </p14:cNvPr>
              <p14:cNvContentPartPr/>
              <p14:nvPr/>
            </p14:nvContentPartPr>
            <p14:xfrm>
              <a:off x="6169633" y="2411109"/>
              <a:ext cx="1154880" cy="73800"/>
            </p14:xfrm>
          </p:contentPart>
        </mc:Choice>
        <mc:Fallback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16127C3E-554D-20E1-ADC5-B3C1477A20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60633" y="2402469"/>
                <a:ext cx="1172520" cy="9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群組 13">
            <a:extLst>
              <a:ext uri="{FF2B5EF4-FFF2-40B4-BE49-F238E27FC236}">
                <a16:creationId xmlns:a16="http://schemas.microsoft.com/office/drawing/2014/main" id="{F6F14F53-2AA0-DE44-8908-04232CFAA251}"/>
              </a:ext>
            </a:extLst>
          </p:cNvPr>
          <p:cNvGrpSpPr/>
          <p:nvPr/>
        </p:nvGrpSpPr>
        <p:grpSpPr>
          <a:xfrm>
            <a:off x="4756273" y="1616229"/>
            <a:ext cx="770040" cy="335880"/>
            <a:chOff x="4756273" y="1616229"/>
            <a:chExt cx="770040" cy="33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E8887EAF-EB41-9752-9F5A-01A5C2DEDC70}"/>
                    </a:ext>
                  </a:extLst>
                </p14:cNvPr>
                <p14:cNvContentPartPr/>
                <p14:nvPr/>
              </p14:nvContentPartPr>
              <p14:xfrm>
                <a:off x="4756273" y="1789749"/>
                <a:ext cx="35280" cy="117720"/>
              </p14:xfrm>
            </p:contentPart>
          </mc:Choice>
          <mc:Fallback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E8887EAF-EB41-9752-9F5A-01A5C2DEDC7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47273" y="1780749"/>
                  <a:ext cx="52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FDD8210E-C345-E503-F266-6EB6AFBAEDAB}"/>
                    </a:ext>
                  </a:extLst>
                </p14:cNvPr>
                <p14:cNvContentPartPr/>
                <p14:nvPr/>
              </p14:nvContentPartPr>
              <p14:xfrm>
                <a:off x="4786513" y="1771029"/>
                <a:ext cx="56160" cy="141120"/>
              </p14:xfrm>
            </p:contentPart>
          </mc:Choice>
          <mc:Fallback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FDD8210E-C345-E503-F266-6EB6AFBAEDA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77873" y="1762389"/>
                  <a:ext cx="73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2CA72736-EAA3-75F2-AE4A-160E28B3FD8E}"/>
                    </a:ext>
                  </a:extLst>
                </p14:cNvPr>
                <p14:cNvContentPartPr/>
                <p14:nvPr/>
              </p14:nvContentPartPr>
              <p14:xfrm>
                <a:off x="4909993" y="1616229"/>
                <a:ext cx="31320" cy="313920"/>
              </p14:xfrm>
            </p:contentPart>
          </mc:Choice>
          <mc:Fallback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2CA72736-EAA3-75F2-AE4A-160E28B3FD8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01353" y="1607229"/>
                  <a:ext cx="489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CD611254-1FE4-3A97-520E-F479E1962091}"/>
                    </a:ext>
                  </a:extLst>
                </p14:cNvPr>
                <p14:cNvContentPartPr/>
                <p14:nvPr/>
              </p14:nvContentPartPr>
              <p14:xfrm>
                <a:off x="4881913" y="1754109"/>
                <a:ext cx="105120" cy="37800"/>
              </p14:xfrm>
            </p:contentPart>
          </mc:Choice>
          <mc:Fallback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CD611254-1FE4-3A97-520E-F479E196209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72913" y="1745469"/>
                  <a:ext cx="122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8DD8D449-62C4-FA73-A064-2D4F4551903F}"/>
                    </a:ext>
                  </a:extLst>
                </p14:cNvPr>
                <p14:cNvContentPartPr/>
                <p14:nvPr/>
              </p14:nvContentPartPr>
              <p14:xfrm>
                <a:off x="4990273" y="1634589"/>
                <a:ext cx="109440" cy="317520"/>
              </p14:xfrm>
            </p:contentPart>
          </mc:Choice>
          <mc:Fallback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8DD8D449-62C4-FA73-A064-2D4F4551903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81633" y="1625949"/>
                  <a:ext cx="127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9B18468F-5FCE-2A16-C0A2-AD712B3E9218}"/>
                    </a:ext>
                  </a:extLst>
                </p14:cNvPr>
                <p14:cNvContentPartPr/>
                <p14:nvPr/>
              </p14:nvContentPartPr>
              <p14:xfrm>
                <a:off x="5100793" y="1736109"/>
                <a:ext cx="108720" cy="183600"/>
              </p14:xfrm>
            </p:contentPart>
          </mc:Choice>
          <mc:Fallback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9B18468F-5FCE-2A16-C0A2-AD712B3E921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92153" y="1727469"/>
                  <a:ext cx="126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B633DE94-0323-7F52-E3A0-2ECD514B13C7}"/>
                    </a:ext>
                  </a:extLst>
                </p14:cNvPr>
                <p14:cNvContentPartPr/>
                <p14:nvPr/>
              </p14:nvContentPartPr>
              <p14:xfrm>
                <a:off x="5210953" y="1749789"/>
                <a:ext cx="164520" cy="122760"/>
              </p14:xfrm>
            </p:contentPart>
          </mc:Choice>
          <mc:Fallback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B633DE94-0323-7F52-E3A0-2ECD514B13C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02313" y="1740789"/>
                  <a:ext cx="182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0ABF9D34-D698-B916-6204-A88C6F4742C8}"/>
                    </a:ext>
                  </a:extLst>
                </p14:cNvPr>
                <p14:cNvContentPartPr/>
                <p14:nvPr/>
              </p14:nvContentPartPr>
              <p14:xfrm>
                <a:off x="5393833" y="1760229"/>
                <a:ext cx="73800" cy="37440"/>
              </p14:xfrm>
            </p:contentPart>
          </mc:Choice>
          <mc:Fallback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0ABF9D34-D698-B916-6204-A88C6F4742C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384833" y="1751589"/>
                  <a:ext cx="91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0F236D86-F850-2F87-04C0-2C690827F24D}"/>
                    </a:ext>
                  </a:extLst>
                </p14:cNvPr>
                <p14:cNvContentPartPr/>
                <p14:nvPr/>
              </p14:nvContentPartPr>
              <p14:xfrm>
                <a:off x="5393833" y="1708749"/>
                <a:ext cx="132480" cy="230400"/>
              </p14:xfrm>
            </p:contentPart>
          </mc:Choice>
          <mc:Fallback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0F236D86-F850-2F87-04C0-2C690827F24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85193" y="1699749"/>
                  <a:ext cx="150120" cy="24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76095EB2-E16E-44B4-7054-5BF1EA35874D}"/>
                  </a:ext>
                </a:extLst>
              </p14:cNvPr>
              <p14:cNvContentPartPr/>
              <p14:nvPr/>
            </p14:nvContentPartPr>
            <p14:xfrm>
              <a:off x="2225833" y="3108429"/>
              <a:ext cx="650160" cy="78480"/>
            </p14:xfrm>
          </p:contentPart>
        </mc:Choice>
        <mc:Fallback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76095EB2-E16E-44B4-7054-5BF1EA35874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217193" y="3099429"/>
                <a:ext cx="6678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C1EF7C10-21A5-A292-7252-AD96EFCD06C2}"/>
                  </a:ext>
                </a:extLst>
              </p14:cNvPr>
              <p14:cNvContentPartPr/>
              <p14:nvPr/>
            </p14:nvContentPartPr>
            <p14:xfrm>
              <a:off x="4267033" y="3106989"/>
              <a:ext cx="1443600" cy="116640"/>
            </p14:xfrm>
          </p:contentPart>
        </mc:Choice>
        <mc:Fallback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C1EF7C10-21A5-A292-7252-AD96EFCD06C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58393" y="3097989"/>
                <a:ext cx="146124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7" name="筆跡 16">
                <a:extLst>
                  <a:ext uri="{FF2B5EF4-FFF2-40B4-BE49-F238E27FC236}">
                    <a16:creationId xmlns:a16="http://schemas.microsoft.com/office/drawing/2014/main" id="{3959DC55-1414-5BED-53E8-A1D2A89D0C47}"/>
                  </a:ext>
                </a:extLst>
              </p14:cNvPr>
              <p14:cNvContentPartPr/>
              <p14:nvPr/>
            </p14:nvContentPartPr>
            <p14:xfrm>
              <a:off x="6250993" y="2757789"/>
              <a:ext cx="657360" cy="752040"/>
            </p14:xfrm>
          </p:contentPart>
        </mc:Choice>
        <mc:Fallback>
          <p:pic>
            <p:nvPicPr>
              <p:cNvPr id="17" name="筆跡 16">
                <a:extLst>
                  <a:ext uri="{FF2B5EF4-FFF2-40B4-BE49-F238E27FC236}">
                    <a16:creationId xmlns:a16="http://schemas.microsoft.com/office/drawing/2014/main" id="{3959DC55-1414-5BED-53E8-A1D2A89D0C4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241993" y="2748789"/>
                <a:ext cx="675000" cy="76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8" name="筆跡 17">
                <a:extLst>
                  <a:ext uri="{FF2B5EF4-FFF2-40B4-BE49-F238E27FC236}">
                    <a16:creationId xmlns:a16="http://schemas.microsoft.com/office/drawing/2014/main" id="{1749C8EB-94D8-E81E-1AA1-41AF1E64ACDB}"/>
                  </a:ext>
                </a:extLst>
              </p14:cNvPr>
              <p14:cNvContentPartPr/>
              <p14:nvPr/>
            </p14:nvContentPartPr>
            <p14:xfrm>
              <a:off x="7878913" y="3167469"/>
              <a:ext cx="393480" cy="38880"/>
            </p14:xfrm>
          </p:contentPart>
        </mc:Choice>
        <mc:Fallback>
          <p:pic>
            <p:nvPicPr>
              <p:cNvPr id="18" name="筆跡 17">
                <a:extLst>
                  <a:ext uri="{FF2B5EF4-FFF2-40B4-BE49-F238E27FC236}">
                    <a16:creationId xmlns:a16="http://schemas.microsoft.com/office/drawing/2014/main" id="{1749C8EB-94D8-E81E-1AA1-41AF1E64ACD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869913" y="3158829"/>
                <a:ext cx="4111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9" name="筆跡 18">
                <a:extLst>
                  <a:ext uri="{FF2B5EF4-FFF2-40B4-BE49-F238E27FC236}">
                    <a16:creationId xmlns:a16="http://schemas.microsoft.com/office/drawing/2014/main" id="{9448B8CA-C8E7-6839-AC43-6D21EA7681D0}"/>
                  </a:ext>
                </a:extLst>
              </p14:cNvPr>
              <p14:cNvContentPartPr/>
              <p14:nvPr/>
            </p14:nvContentPartPr>
            <p14:xfrm>
              <a:off x="1270393" y="3529989"/>
              <a:ext cx="650880" cy="35640"/>
            </p14:xfrm>
          </p:contentPart>
        </mc:Choice>
        <mc:Fallback>
          <p:pic>
            <p:nvPicPr>
              <p:cNvPr id="19" name="筆跡 18">
                <a:extLst>
                  <a:ext uri="{FF2B5EF4-FFF2-40B4-BE49-F238E27FC236}">
                    <a16:creationId xmlns:a16="http://schemas.microsoft.com/office/drawing/2014/main" id="{9448B8CA-C8E7-6839-AC43-6D21EA7681D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261393" y="3520989"/>
                <a:ext cx="6685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0" name="筆跡 19">
                <a:extLst>
                  <a:ext uri="{FF2B5EF4-FFF2-40B4-BE49-F238E27FC236}">
                    <a16:creationId xmlns:a16="http://schemas.microsoft.com/office/drawing/2014/main" id="{7D011911-2944-5058-870C-83E768C32EAE}"/>
                  </a:ext>
                </a:extLst>
              </p14:cNvPr>
              <p14:cNvContentPartPr/>
              <p14:nvPr/>
            </p14:nvContentPartPr>
            <p14:xfrm>
              <a:off x="1745593" y="3796029"/>
              <a:ext cx="2091960" cy="57600"/>
            </p14:xfrm>
          </p:contentPart>
        </mc:Choice>
        <mc:Fallback>
          <p:pic>
            <p:nvPicPr>
              <p:cNvPr id="20" name="筆跡 19">
                <a:extLst>
                  <a:ext uri="{FF2B5EF4-FFF2-40B4-BE49-F238E27FC236}">
                    <a16:creationId xmlns:a16="http://schemas.microsoft.com/office/drawing/2014/main" id="{7D011911-2944-5058-870C-83E768C32EA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736593" y="3787029"/>
                <a:ext cx="2109600" cy="7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112FE82-FDC2-4B07-9892-9E8699A759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1482" y="1163638"/>
            <a:ext cx="7704690" cy="4484687"/>
          </a:xfrm>
        </p:spPr>
        <p:txBody>
          <a:bodyPr/>
          <a:lstStyle/>
          <a:p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r>
              <a:rPr lang="en-US" altLang="en-US" dirty="0"/>
              <a:t>The value in the relocation register is added to every address generated by a user process at the time it is sent to memory</a:t>
            </a:r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:a16="http://schemas.microsoft.com/office/drawing/2014/main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957513"/>
            <a:ext cx="39814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631" y="237998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Loading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35063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The entire  program does need to be in memory to execute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Routine is not loaded until it is called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Better memory-space utilization; unused routine is never loaded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No special support from the operating system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CA07994E-D070-F68F-8D15-B2CAA4124934}"/>
              </a:ext>
            </a:extLst>
          </p:cNvPr>
          <p:cNvGrpSpPr/>
          <p:nvPr/>
        </p:nvGrpSpPr>
        <p:grpSpPr>
          <a:xfrm>
            <a:off x="1911913" y="997029"/>
            <a:ext cx="5403240" cy="581040"/>
            <a:chOff x="1911913" y="997029"/>
            <a:chExt cx="5403240" cy="58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筆跡 1">
                  <a:extLst>
                    <a:ext uri="{FF2B5EF4-FFF2-40B4-BE49-F238E27FC236}">
                      <a16:creationId xmlns:a16="http://schemas.microsoft.com/office/drawing/2014/main" id="{70FE4FEC-F2BC-130B-4B6C-ACCC168F26C0}"/>
                    </a:ext>
                  </a:extLst>
                </p14:cNvPr>
                <p14:cNvContentPartPr/>
                <p14:nvPr/>
              </p14:nvContentPartPr>
              <p14:xfrm>
                <a:off x="1911913" y="1486269"/>
                <a:ext cx="1230840" cy="56520"/>
              </p14:xfrm>
            </p:contentPart>
          </mc:Choice>
          <mc:Fallback>
            <p:pic>
              <p:nvPicPr>
                <p:cNvPr id="2" name="筆跡 1">
                  <a:extLst>
                    <a:ext uri="{FF2B5EF4-FFF2-40B4-BE49-F238E27FC236}">
                      <a16:creationId xmlns:a16="http://schemas.microsoft.com/office/drawing/2014/main" id="{70FE4FEC-F2BC-130B-4B6C-ACCC168F26C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02913" y="1477629"/>
                  <a:ext cx="12484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筆跡 2">
                  <a:extLst>
                    <a:ext uri="{FF2B5EF4-FFF2-40B4-BE49-F238E27FC236}">
                      <a16:creationId xmlns:a16="http://schemas.microsoft.com/office/drawing/2014/main" id="{AB8F91EB-7F81-D45B-0012-2200377E4750}"/>
                    </a:ext>
                  </a:extLst>
                </p14:cNvPr>
                <p14:cNvContentPartPr/>
                <p14:nvPr/>
              </p14:nvContentPartPr>
              <p14:xfrm>
                <a:off x="3426793" y="997029"/>
                <a:ext cx="1219320" cy="544680"/>
              </p14:xfrm>
            </p:contentPart>
          </mc:Choice>
          <mc:Fallback>
            <p:pic>
              <p:nvPicPr>
                <p:cNvPr id="3" name="筆跡 2">
                  <a:extLst>
                    <a:ext uri="{FF2B5EF4-FFF2-40B4-BE49-F238E27FC236}">
                      <a16:creationId xmlns:a16="http://schemas.microsoft.com/office/drawing/2014/main" id="{AB8F91EB-7F81-D45B-0012-2200377E475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17793" y="988029"/>
                  <a:ext cx="123696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FDFEEA12-34AE-6225-B64D-2C4281879E0F}"/>
                    </a:ext>
                  </a:extLst>
                </p14:cNvPr>
                <p14:cNvContentPartPr/>
                <p14:nvPr/>
              </p14:nvContentPartPr>
              <p14:xfrm>
                <a:off x="5282953" y="1435869"/>
                <a:ext cx="2032200" cy="142200"/>
              </p14:xfrm>
            </p:contentPart>
          </mc:Choice>
          <mc:Fallback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FDFEEA12-34AE-6225-B64D-2C4281879E0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73953" y="1426869"/>
                  <a:ext cx="2049840" cy="1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9724FF17-F735-6067-01D6-C1F4DD9567F4}"/>
                  </a:ext>
                </a:extLst>
              </p14:cNvPr>
              <p14:cNvContentPartPr/>
              <p14:nvPr/>
            </p14:nvContentPartPr>
            <p14:xfrm>
              <a:off x="3639193" y="1818909"/>
              <a:ext cx="1548360" cy="75240"/>
            </p14:xfrm>
          </p:contentPart>
        </mc:Choice>
        <mc:Fallback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9724FF17-F735-6067-01D6-C1F4DD9567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30193" y="1810269"/>
                <a:ext cx="1566000" cy="9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群組 16">
            <a:extLst>
              <a:ext uri="{FF2B5EF4-FFF2-40B4-BE49-F238E27FC236}">
                <a16:creationId xmlns:a16="http://schemas.microsoft.com/office/drawing/2014/main" id="{43B70951-836C-91E5-806C-6B15BADE4F17}"/>
              </a:ext>
            </a:extLst>
          </p:cNvPr>
          <p:cNvGrpSpPr/>
          <p:nvPr/>
        </p:nvGrpSpPr>
        <p:grpSpPr>
          <a:xfrm>
            <a:off x="7852993" y="1412829"/>
            <a:ext cx="875520" cy="495360"/>
            <a:chOff x="7852993" y="1412829"/>
            <a:chExt cx="875520" cy="49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DFF7868E-94AD-D7E6-E47B-3FF4D95F5440}"/>
                    </a:ext>
                  </a:extLst>
                </p14:cNvPr>
                <p14:cNvContentPartPr/>
                <p14:nvPr/>
              </p14:nvContentPartPr>
              <p14:xfrm>
                <a:off x="7852993" y="1412829"/>
                <a:ext cx="62640" cy="276840"/>
              </p14:xfrm>
            </p:contentPart>
          </mc:Choice>
          <mc:Fallback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DFF7868E-94AD-D7E6-E47B-3FF4D95F544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44353" y="1403829"/>
                  <a:ext cx="802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8E329881-8A1C-A9BB-B3DD-923FD65145A0}"/>
                    </a:ext>
                  </a:extLst>
                </p14:cNvPr>
                <p14:cNvContentPartPr/>
                <p14:nvPr/>
              </p14:nvContentPartPr>
              <p14:xfrm>
                <a:off x="7933633" y="1562949"/>
                <a:ext cx="176040" cy="126720"/>
              </p14:xfrm>
            </p:contentPart>
          </mc:Choice>
          <mc:Fallback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8E329881-8A1C-A9BB-B3DD-923FD65145A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24633" y="1553949"/>
                  <a:ext cx="193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2D359B8A-D79B-B3D7-AD15-E8666A46FBC2}"/>
                    </a:ext>
                  </a:extLst>
                </p14:cNvPr>
                <p14:cNvContentPartPr/>
                <p14:nvPr/>
              </p14:nvContentPartPr>
              <p14:xfrm>
                <a:off x="8118673" y="1540269"/>
                <a:ext cx="222840" cy="171360"/>
              </p14:xfrm>
            </p:contentPart>
          </mc:Choice>
          <mc:Fallback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2D359B8A-D79B-B3D7-AD15-E8666A46FBC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10033" y="1531629"/>
                  <a:ext cx="240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30E489FA-73DF-49C4-0A62-CDF321D8EF8C}"/>
                    </a:ext>
                  </a:extLst>
                </p14:cNvPr>
                <p14:cNvContentPartPr/>
                <p14:nvPr/>
              </p14:nvContentPartPr>
              <p14:xfrm>
                <a:off x="8303353" y="1486269"/>
                <a:ext cx="104760" cy="19440"/>
              </p14:xfrm>
            </p:contentPart>
          </mc:Choice>
          <mc:Fallback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30E489FA-73DF-49C4-0A62-CDF321D8EF8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4353" y="1477269"/>
                  <a:ext cx="122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F5F32265-E367-6A88-6F47-4F8FECD59613}"/>
                    </a:ext>
                  </a:extLst>
                </p14:cNvPr>
                <p14:cNvContentPartPr/>
                <p14:nvPr/>
              </p14:nvContentPartPr>
              <p14:xfrm>
                <a:off x="8367433" y="1551789"/>
                <a:ext cx="37800" cy="158400"/>
              </p14:xfrm>
            </p:contentPart>
          </mc:Choice>
          <mc:Fallback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F5F32265-E367-6A88-6F47-4F8FECD5961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58433" y="1542789"/>
                  <a:ext cx="55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122773E9-9FC5-DC23-C929-1273CEB9FCD8}"/>
                    </a:ext>
                  </a:extLst>
                </p14:cNvPr>
                <p14:cNvContentPartPr/>
                <p14:nvPr/>
              </p14:nvContentPartPr>
              <p14:xfrm>
                <a:off x="8496673" y="1436949"/>
                <a:ext cx="151200" cy="259200"/>
              </p14:xfrm>
            </p:contentPart>
          </mc:Choice>
          <mc:Fallback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122773E9-9FC5-DC23-C929-1273CEB9FCD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88033" y="1427949"/>
                  <a:ext cx="168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D5A4B6AA-D1FD-56BB-DE52-FF2FC40A8EC8}"/>
                    </a:ext>
                  </a:extLst>
                </p14:cNvPr>
                <p14:cNvContentPartPr/>
                <p14:nvPr/>
              </p14:nvContentPartPr>
              <p14:xfrm>
                <a:off x="8472193" y="1559349"/>
                <a:ext cx="256320" cy="348840"/>
              </p14:xfrm>
            </p:contentPart>
          </mc:Choice>
          <mc:Fallback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D5A4B6AA-D1FD-56BB-DE52-FF2FC40A8EC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63553" y="1550349"/>
                  <a:ext cx="273960" cy="36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9988E69-8751-5F6B-8C90-B97248733A10}"/>
              </a:ext>
            </a:extLst>
          </p:cNvPr>
          <p:cNvGrpSpPr/>
          <p:nvPr/>
        </p:nvGrpSpPr>
        <p:grpSpPr>
          <a:xfrm>
            <a:off x="4839433" y="2091429"/>
            <a:ext cx="3087360" cy="208800"/>
            <a:chOff x="4839433" y="2091429"/>
            <a:chExt cx="3087360" cy="20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41C83256-ACCB-C62B-6820-DAEEDE4D359C}"/>
                    </a:ext>
                  </a:extLst>
                </p14:cNvPr>
                <p14:cNvContentPartPr/>
                <p14:nvPr/>
              </p14:nvContentPartPr>
              <p14:xfrm>
                <a:off x="4839433" y="2091429"/>
                <a:ext cx="1412640" cy="134640"/>
              </p14:xfrm>
            </p:contentPart>
          </mc:Choice>
          <mc:Fallback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41C83256-ACCB-C62B-6820-DAEEDE4D359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30793" y="2082429"/>
                  <a:ext cx="1430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F97A0D4D-1D7F-F0AB-E2FF-35127475B1D4}"/>
                    </a:ext>
                  </a:extLst>
                </p14:cNvPr>
                <p14:cNvContentPartPr/>
                <p14:nvPr/>
              </p14:nvContentPartPr>
              <p14:xfrm>
                <a:off x="6695953" y="2262789"/>
                <a:ext cx="1230840" cy="37440"/>
              </p14:xfrm>
            </p:contentPart>
          </mc:Choice>
          <mc:Fallback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F97A0D4D-1D7F-F0AB-E2FF-35127475B1D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87313" y="2253789"/>
                  <a:ext cx="1248480" cy="5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2" name="筆跡 21">
                <a:extLst>
                  <a:ext uri="{FF2B5EF4-FFF2-40B4-BE49-F238E27FC236}">
                    <a16:creationId xmlns:a16="http://schemas.microsoft.com/office/drawing/2014/main" id="{CC38B34D-2F63-C2C0-A1D8-94BDFFA2D1B4}"/>
                  </a:ext>
                </a:extLst>
              </p14:cNvPr>
              <p14:cNvContentPartPr/>
              <p14:nvPr/>
            </p14:nvContentPartPr>
            <p14:xfrm>
              <a:off x="1848553" y="3964509"/>
              <a:ext cx="541800" cy="407880"/>
            </p14:xfrm>
          </p:contentPart>
        </mc:Choice>
        <mc:Fallback>
          <p:pic>
            <p:nvPicPr>
              <p:cNvPr id="22" name="筆跡 21">
                <a:extLst>
                  <a:ext uri="{FF2B5EF4-FFF2-40B4-BE49-F238E27FC236}">
                    <a16:creationId xmlns:a16="http://schemas.microsoft.com/office/drawing/2014/main" id="{CC38B34D-2F63-C2C0-A1D8-94BDFFA2D1B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839553" y="3955869"/>
                <a:ext cx="55944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3" name="筆跡 22">
                <a:extLst>
                  <a:ext uri="{FF2B5EF4-FFF2-40B4-BE49-F238E27FC236}">
                    <a16:creationId xmlns:a16="http://schemas.microsoft.com/office/drawing/2014/main" id="{0845ACEC-2501-2E2F-1B71-7BA65977498E}"/>
                  </a:ext>
                </a:extLst>
              </p14:cNvPr>
              <p14:cNvContentPartPr/>
              <p14:nvPr/>
            </p14:nvContentPartPr>
            <p14:xfrm>
              <a:off x="3721273" y="4330989"/>
              <a:ext cx="692640" cy="102600"/>
            </p14:xfrm>
          </p:contentPart>
        </mc:Choice>
        <mc:Fallback>
          <p:pic>
            <p:nvPicPr>
              <p:cNvPr id="23" name="筆跡 22">
                <a:extLst>
                  <a:ext uri="{FF2B5EF4-FFF2-40B4-BE49-F238E27FC236}">
                    <a16:creationId xmlns:a16="http://schemas.microsoft.com/office/drawing/2014/main" id="{0845ACEC-2501-2E2F-1B71-7BA65977498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712633" y="4321989"/>
                <a:ext cx="71028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4" name="筆跡 23">
                <a:extLst>
                  <a:ext uri="{FF2B5EF4-FFF2-40B4-BE49-F238E27FC236}">
                    <a16:creationId xmlns:a16="http://schemas.microsoft.com/office/drawing/2014/main" id="{EF00CDEB-4828-928B-6514-CF62790C7FB9}"/>
                  </a:ext>
                </a:extLst>
              </p14:cNvPr>
              <p14:cNvContentPartPr/>
              <p14:nvPr/>
            </p14:nvContentPartPr>
            <p14:xfrm>
              <a:off x="6945793" y="4346109"/>
              <a:ext cx="479520" cy="23040"/>
            </p14:xfrm>
          </p:contentPart>
        </mc:Choice>
        <mc:Fallback>
          <p:pic>
            <p:nvPicPr>
              <p:cNvPr id="24" name="筆跡 23">
                <a:extLst>
                  <a:ext uri="{FF2B5EF4-FFF2-40B4-BE49-F238E27FC236}">
                    <a16:creationId xmlns:a16="http://schemas.microsoft.com/office/drawing/2014/main" id="{EF00CDEB-4828-928B-6514-CF62790C7FB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936793" y="4337469"/>
                <a:ext cx="4971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5" name="筆跡 24">
                <a:extLst>
                  <a:ext uri="{FF2B5EF4-FFF2-40B4-BE49-F238E27FC236}">
                    <a16:creationId xmlns:a16="http://schemas.microsoft.com/office/drawing/2014/main" id="{755ED0E7-0DA2-F04B-0E18-4657E5B3DB42}"/>
                  </a:ext>
                </a:extLst>
              </p14:cNvPr>
              <p14:cNvContentPartPr/>
              <p14:nvPr/>
            </p14:nvContentPartPr>
            <p14:xfrm>
              <a:off x="2099473" y="4645629"/>
              <a:ext cx="803880" cy="39600"/>
            </p14:xfrm>
          </p:contentPart>
        </mc:Choice>
        <mc:Fallback>
          <p:pic>
            <p:nvPicPr>
              <p:cNvPr id="25" name="筆跡 24">
                <a:extLst>
                  <a:ext uri="{FF2B5EF4-FFF2-40B4-BE49-F238E27FC236}">
                    <a16:creationId xmlns:a16="http://schemas.microsoft.com/office/drawing/2014/main" id="{755ED0E7-0DA2-F04B-0E18-4657E5B3DB4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090473" y="4636629"/>
                <a:ext cx="821520" cy="5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696C27A-FB51-40E7-91BD-D5EBFD1BE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Linking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C59CC23-F8F4-463E-94EA-C3BD81D926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0424" y="1062038"/>
            <a:ext cx="7669764" cy="46609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system libraries and program code combined by the loader into the binary program image</a:t>
            </a:r>
          </a:p>
          <a:p>
            <a:r>
              <a:rPr lang="en-US" altLang="en-US" dirty="0"/>
              <a:t>Dynamic linking –linking postponed until execution time</a:t>
            </a:r>
            <a:endParaRPr lang="en-US" altLang="en-US" sz="800" dirty="0"/>
          </a:p>
          <a:p>
            <a:r>
              <a:rPr lang="en-US" altLang="en-US" dirty="0"/>
              <a:t>Small piece of code,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</a:t>
            </a:r>
            <a:r>
              <a:rPr lang="en-US" altLang="en-US" dirty="0"/>
              <a:t>, used to locate the appropriate memory-resident library routine</a:t>
            </a:r>
            <a:endParaRPr lang="en-US" altLang="en-US" sz="800" dirty="0"/>
          </a:p>
          <a:p>
            <a:r>
              <a:rPr lang="en-US" altLang="en-US" dirty="0"/>
              <a:t>Stub replaces itself with the address of the routine, and executes the routine</a:t>
            </a:r>
            <a:endParaRPr lang="en-US" altLang="en-US" sz="800" dirty="0"/>
          </a:p>
          <a:p>
            <a:r>
              <a:rPr lang="en-US" altLang="en-US" dirty="0"/>
              <a:t>Operating system checks if routine is in processes</a:t>
            </a:r>
            <a:r>
              <a:rPr lang="ja-JP" altLang="en-US" dirty="0"/>
              <a:t>’</a:t>
            </a:r>
            <a:r>
              <a:rPr lang="en-US" altLang="ja-JP" dirty="0"/>
              <a:t> memory address</a:t>
            </a:r>
          </a:p>
          <a:p>
            <a:pPr lvl="1"/>
            <a:r>
              <a:rPr lang="en-US" altLang="en-US" dirty="0"/>
              <a:t>If not in address space, add to address space</a:t>
            </a:r>
            <a:endParaRPr lang="en-US" altLang="en-US" sz="800" dirty="0"/>
          </a:p>
          <a:p>
            <a:r>
              <a:rPr lang="en-US" altLang="en-US" dirty="0"/>
              <a:t>Dynamic linking is particularly useful for libraries</a:t>
            </a:r>
            <a:endParaRPr lang="en-US" altLang="en-US" sz="800" dirty="0"/>
          </a:p>
          <a:p>
            <a:r>
              <a:rPr lang="en-US" altLang="en-US" dirty="0"/>
              <a:t>System also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libraries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Versioning may be needed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AA873ABF-8D9C-60FB-1981-E951ED5AB4E8}"/>
                  </a:ext>
                </a:extLst>
              </p14:cNvPr>
              <p14:cNvContentPartPr/>
              <p14:nvPr/>
            </p14:nvContentPartPr>
            <p14:xfrm>
              <a:off x="3952753" y="1963269"/>
              <a:ext cx="2462400" cy="13356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AA873ABF-8D9C-60FB-1981-E951ED5AB4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4113" y="1954629"/>
                <a:ext cx="24800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75A72D08-463A-7909-4FD9-D815D036AE65}"/>
                  </a:ext>
                </a:extLst>
              </p14:cNvPr>
              <p14:cNvContentPartPr/>
              <p14:nvPr/>
            </p14:nvContentPartPr>
            <p14:xfrm>
              <a:off x="3389353" y="2402469"/>
              <a:ext cx="566640" cy="115200"/>
            </p14:xfrm>
          </p:contentPart>
        </mc:Choice>
        <mc:Fallback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75A72D08-463A-7909-4FD9-D815D036AE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0713" y="2393469"/>
                <a:ext cx="5842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6B5AF2C2-D5BD-6FAA-1101-00571999803F}"/>
                  </a:ext>
                </a:extLst>
              </p14:cNvPr>
              <p14:cNvContentPartPr/>
              <p14:nvPr/>
            </p14:nvContentPartPr>
            <p14:xfrm>
              <a:off x="3589153" y="4840749"/>
              <a:ext cx="1650600" cy="113760"/>
            </p14:xfrm>
          </p:contentPart>
        </mc:Choice>
        <mc:Fallback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6B5AF2C2-D5BD-6FAA-1101-0057199980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80513" y="4831749"/>
                <a:ext cx="1668240" cy="13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22674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id="{363EA7DD-91CF-4272-A490-C120271519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6775" y="1077913"/>
            <a:ext cx="7633413" cy="4991100"/>
          </a:xfrm>
        </p:spPr>
        <p:txBody>
          <a:bodyPr/>
          <a:lstStyle/>
          <a:p>
            <a:r>
              <a:rPr lang="en-US" altLang="en-US" dirty="0"/>
              <a:t>Main memory must support both OS and user processes</a:t>
            </a:r>
          </a:p>
          <a:p>
            <a:r>
              <a:rPr lang="en-US" altLang="en-US" dirty="0"/>
              <a:t>Limited resource, must allocate efficiently</a:t>
            </a:r>
          </a:p>
          <a:p>
            <a:r>
              <a:rPr lang="en-US" altLang="en-US" dirty="0"/>
              <a:t>Contiguous allocation is one early method</a:t>
            </a:r>
          </a:p>
          <a:p>
            <a:r>
              <a:rPr lang="en-US" altLang="en-US" dirty="0"/>
              <a:t>Main memory usually into two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partitions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Resident operating system, usually held in low memory with interrupt vector</a:t>
            </a:r>
          </a:p>
          <a:p>
            <a:pPr lvl="1"/>
            <a:r>
              <a:rPr lang="en-US" altLang="en-US" dirty="0"/>
              <a:t>User processes then held in high memory</a:t>
            </a:r>
          </a:p>
          <a:p>
            <a:pPr lvl="1"/>
            <a:r>
              <a:rPr lang="en-US" altLang="en-US" dirty="0"/>
              <a:t>Each process contained in single contiguous section of memory</a:t>
            </a:r>
          </a:p>
          <a:p>
            <a:endParaRPr lang="en-US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A59869E-01AE-A00D-6E7C-23EE4288DFBD}"/>
              </a:ext>
            </a:extLst>
          </p:cNvPr>
          <p:cNvGrpSpPr/>
          <p:nvPr/>
        </p:nvGrpSpPr>
        <p:grpSpPr>
          <a:xfrm>
            <a:off x="4627393" y="1353069"/>
            <a:ext cx="2309760" cy="220320"/>
            <a:chOff x="4627393" y="1353069"/>
            <a:chExt cx="230976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筆跡 1">
                  <a:extLst>
                    <a:ext uri="{FF2B5EF4-FFF2-40B4-BE49-F238E27FC236}">
                      <a16:creationId xmlns:a16="http://schemas.microsoft.com/office/drawing/2014/main" id="{8DAE1636-119B-CD63-90E7-9341FC1636F4}"/>
                    </a:ext>
                  </a:extLst>
                </p14:cNvPr>
                <p14:cNvContentPartPr/>
                <p14:nvPr/>
              </p14:nvContentPartPr>
              <p14:xfrm>
                <a:off x="4627393" y="1353069"/>
                <a:ext cx="405360" cy="75600"/>
              </p14:xfrm>
            </p:contentPart>
          </mc:Choice>
          <mc:Fallback>
            <p:pic>
              <p:nvPicPr>
                <p:cNvPr id="2" name="筆跡 1">
                  <a:extLst>
                    <a:ext uri="{FF2B5EF4-FFF2-40B4-BE49-F238E27FC236}">
                      <a16:creationId xmlns:a16="http://schemas.microsoft.com/office/drawing/2014/main" id="{8DAE1636-119B-CD63-90E7-9341FC1636F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18393" y="1344429"/>
                  <a:ext cx="4230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筆跡 2">
                  <a:extLst>
                    <a:ext uri="{FF2B5EF4-FFF2-40B4-BE49-F238E27FC236}">
                      <a16:creationId xmlns:a16="http://schemas.microsoft.com/office/drawing/2014/main" id="{D796495D-DE03-55DE-D720-044672937620}"/>
                    </a:ext>
                  </a:extLst>
                </p14:cNvPr>
                <p14:cNvContentPartPr/>
                <p14:nvPr/>
              </p14:nvContentPartPr>
              <p14:xfrm>
                <a:off x="5487433" y="1396629"/>
                <a:ext cx="1449720" cy="176760"/>
              </p14:xfrm>
            </p:contentPart>
          </mc:Choice>
          <mc:Fallback>
            <p:pic>
              <p:nvPicPr>
                <p:cNvPr id="3" name="筆跡 2">
                  <a:extLst>
                    <a:ext uri="{FF2B5EF4-FFF2-40B4-BE49-F238E27FC236}">
                      <a16:creationId xmlns:a16="http://schemas.microsoft.com/office/drawing/2014/main" id="{D796495D-DE03-55DE-D720-0446729376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78433" y="1387629"/>
                  <a:ext cx="1467360" cy="19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DE760828-A06E-11C9-2858-37FB17E45E34}"/>
                  </a:ext>
                </a:extLst>
              </p14:cNvPr>
              <p14:cNvContentPartPr/>
              <p14:nvPr/>
            </p14:nvContentPartPr>
            <p14:xfrm>
              <a:off x="1708513" y="3120669"/>
              <a:ext cx="1570680" cy="14004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DE760828-A06E-11C9-2858-37FB17E45E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99873" y="3111669"/>
                <a:ext cx="1588320" cy="157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32005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 (Cont.)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id="{05D35068-7CB7-493B-864A-9C27D4AD81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6775" y="1093788"/>
            <a:ext cx="7605421" cy="4991100"/>
          </a:xfrm>
        </p:spPr>
        <p:txBody>
          <a:bodyPr/>
          <a:lstStyle/>
          <a:p>
            <a:r>
              <a:rPr lang="en-US" altLang="en-US" dirty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 dirty="0"/>
              <a:t>Base register contains value of smallest physical address</a:t>
            </a:r>
          </a:p>
          <a:p>
            <a:pPr lvl="1"/>
            <a:r>
              <a:rPr lang="en-US" altLang="en-US" dirty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dirty="0"/>
              <a:t>MMU maps logical address </a:t>
            </a:r>
            <a:r>
              <a:rPr lang="en-US" altLang="en-US" i="1" dirty="0"/>
              <a:t>dynamically</a:t>
            </a:r>
          </a:p>
          <a:p>
            <a:pPr lvl="1"/>
            <a:r>
              <a:rPr lang="en-US" altLang="en-US" dirty="0"/>
              <a:t>Can then allow actions such as kernel code being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transient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kernel changing size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B409340-D080-2A0A-E914-E1E5096B67A0}"/>
              </a:ext>
            </a:extLst>
          </p:cNvPr>
          <p:cNvGrpSpPr/>
          <p:nvPr/>
        </p:nvGrpSpPr>
        <p:grpSpPr>
          <a:xfrm>
            <a:off x="1902553" y="1988109"/>
            <a:ext cx="5514480" cy="109800"/>
            <a:chOff x="1902553" y="1988109"/>
            <a:chExt cx="5514480" cy="10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筆跡 1">
                  <a:extLst>
                    <a:ext uri="{FF2B5EF4-FFF2-40B4-BE49-F238E27FC236}">
                      <a16:creationId xmlns:a16="http://schemas.microsoft.com/office/drawing/2014/main" id="{60A7914A-BBEE-C3B5-814C-A4643C947C4E}"/>
                    </a:ext>
                  </a:extLst>
                </p14:cNvPr>
                <p14:cNvContentPartPr/>
                <p14:nvPr/>
              </p14:nvContentPartPr>
              <p14:xfrm>
                <a:off x="1902553" y="2014029"/>
                <a:ext cx="1010160" cy="83520"/>
              </p14:xfrm>
            </p:contentPart>
          </mc:Choice>
          <mc:Fallback>
            <p:pic>
              <p:nvPicPr>
                <p:cNvPr id="2" name="筆跡 1">
                  <a:extLst>
                    <a:ext uri="{FF2B5EF4-FFF2-40B4-BE49-F238E27FC236}">
                      <a16:creationId xmlns:a16="http://schemas.microsoft.com/office/drawing/2014/main" id="{60A7914A-BBEE-C3B5-814C-A4643C947C4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3913" y="2005389"/>
                  <a:ext cx="1027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筆跡 2">
                  <a:extLst>
                    <a:ext uri="{FF2B5EF4-FFF2-40B4-BE49-F238E27FC236}">
                      <a16:creationId xmlns:a16="http://schemas.microsoft.com/office/drawing/2014/main" id="{7529D35D-E415-850B-B92A-5270E183D313}"/>
                    </a:ext>
                  </a:extLst>
                </p14:cNvPr>
                <p14:cNvContentPartPr/>
                <p14:nvPr/>
              </p14:nvContentPartPr>
              <p14:xfrm>
                <a:off x="4876513" y="1988109"/>
                <a:ext cx="2540520" cy="109800"/>
              </p14:xfrm>
            </p:contentPart>
          </mc:Choice>
          <mc:Fallback>
            <p:pic>
              <p:nvPicPr>
                <p:cNvPr id="3" name="筆跡 2">
                  <a:extLst>
                    <a:ext uri="{FF2B5EF4-FFF2-40B4-BE49-F238E27FC236}">
                      <a16:creationId xmlns:a16="http://schemas.microsoft.com/office/drawing/2014/main" id="{7529D35D-E415-850B-B92A-5270E183D31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67873" y="1979469"/>
                  <a:ext cx="255816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6B7FC478-D74F-503D-A2E0-16BCB5178E48}"/>
                  </a:ext>
                </a:extLst>
              </p14:cNvPr>
              <p14:cNvContentPartPr/>
              <p14:nvPr/>
            </p14:nvContentPartPr>
            <p14:xfrm>
              <a:off x="1791673" y="2391309"/>
              <a:ext cx="1074960" cy="52920"/>
            </p14:xfrm>
          </p:contentPart>
        </mc:Choice>
        <mc:Fallback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6B7FC478-D74F-503D-A2E0-16BCB5178E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82673" y="2382309"/>
                <a:ext cx="10926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D46026D5-6714-0CD8-B0E7-D6AF48AFB0AE}"/>
                  </a:ext>
                </a:extLst>
              </p14:cNvPr>
              <p14:cNvContentPartPr/>
              <p14:nvPr/>
            </p14:nvContentPartPr>
            <p14:xfrm>
              <a:off x="1745593" y="3086829"/>
              <a:ext cx="575640" cy="9720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D46026D5-6714-0CD8-B0E7-D6AF48AFB0A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36593" y="3077829"/>
                <a:ext cx="593280" cy="11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群組 36">
            <a:extLst>
              <a:ext uri="{FF2B5EF4-FFF2-40B4-BE49-F238E27FC236}">
                <a16:creationId xmlns:a16="http://schemas.microsoft.com/office/drawing/2014/main" id="{165A29D4-3138-0197-6481-0637139A6C5E}"/>
              </a:ext>
            </a:extLst>
          </p:cNvPr>
          <p:cNvGrpSpPr/>
          <p:nvPr/>
        </p:nvGrpSpPr>
        <p:grpSpPr>
          <a:xfrm>
            <a:off x="1348153" y="4314789"/>
            <a:ext cx="4165560" cy="508680"/>
            <a:chOff x="1348153" y="4314789"/>
            <a:chExt cx="4165560" cy="50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C135EE0B-82A4-8D22-96CE-3C243BE5D940}"/>
                    </a:ext>
                  </a:extLst>
                </p14:cNvPr>
                <p14:cNvContentPartPr/>
                <p14:nvPr/>
              </p14:nvContentPartPr>
              <p14:xfrm>
                <a:off x="1348153" y="4354389"/>
                <a:ext cx="22680" cy="241200"/>
              </p14:xfrm>
            </p:contentPart>
          </mc:Choice>
          <mc:Fallback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C135EE0B-82A4-8D22-96CE-3C243BE5D94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39513" y="4345389"/>
                  <a:ext cx="403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2B56D0F9-8048-D886-A8E4-AED6F5922AE4}"/>
                    </a:ext>
                  </a:extLst>
                </p14:cNvPr>
                <p14:cNvContentPartPr/>
                <p14:nvPr/>
              </p14:nvContentPartPr>
              <p14:xfrm>
                <a:off x="1381633" y="4314789"/>
                <a:ext cx="161280" cy="210600"/>
              </p14:xfrm>
            </p:contentPart>
          </mc:Choice>
          <mc:Fallback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2B56D0F9-8048-D886-A8E4-AED6F5922AE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72993" y="4305789"/>
                  <a:ext cx="178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ACEC9396-10F4-6994-418C-D1E9253B09AF}"/>
                    </a:ext>
                  </a:extLst>
                </p14:cNvPr>
                <p14:cNvContentPartPr/>
                <p14:nvPr/>
              </p14:nvContentPartPr>
              <p14:xfrm>
                <a:off x="1597993" y="4400109"/>
                <a:ext cx="167040" cy="190080"/>
              </p14:xfrm>
            </p:contentPart>
          </mc:Choice>
          <mc:Fallback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ACEC9396-10F4-6994-418C-D1E9253B09A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89353" y="4391109"/>
                  <a:ext cx="1846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C16238ED-B167-BC44-B58C-52D3DB441640}"/>
                    </a:ext>
                  </a:extLst>
                </p14:cNvPr>
                <p14:cNvContentPartPr/>
                <p14:nvPr/>
              </p14:nvContentPartPr>
              <p14:xfrm>
                <a:off x="1791313" y="4433229"/>
                <a:ext cx="200520" cy="118440"/>
              </p14:xfrm>
            </p:contentPart>
          </mc:Choice>
          <mc:Fallback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C16238ED-B167-BC44-B58C-52D3DB44164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82313" y="4424589"/>
                  <a:ext cx="218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F62A4965-9DB9-7C98-BCE0-4946DF3C98D2}"/>
                    </a:ext>
                  </a:extLst>
                </p14:cNvPr>
                <p14:cNvContentPartPr/>
                <p14:nvPr/>
              </p14:nvContentPartPr>
              <p14:xfrm>
                <a:off x="2047993" y="4433229"/>
                <a:ext cx="76320" cy="118080"/>
              </p14:xfrm>
            </p:contentPart>
          </mc:Choice>
          <mc:Fallback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F62A4965-9DB9-7C98-BCE0-4946DF3C98D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38993" y="4424589"/>
                  <a:ext cx="93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53B627E8-A7C9-926A-74A3-6AD0C8298B91}"/>
                    </a:ext>
                  </a:extLst>
                </p14:cNvPr>
                <p14:cNvContentPartPr/>
                <p14:nvPr/>
              </p14:nvContentPartPr>
              <p14:xfrm>
                <a:off x="2207473" y="4414869"/>
                <a:ext cx="217080" cy="166680"/>
              </p14:xfrm>
            </p:contentPart>
          </mc:Choice>
          <mc:Fallback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53B627E8-A7C9-926A-74A3-6AD0C8298B9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98473" y="4405869"/>
                  <a:ext cx="234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A293662D-B287-6050-1EA5-9BE2A756666E}"/>
                    </a:ext>
                  </a:extLst>
                </p14:cNvPr>
                <p14:cNvContentPartPr/>
                <p14:nvPr/>
              </p14:nvContentPartPr>
              <p14:xfrm>
                <a:off x="2304313" y="4460949"/>
                <a:ext cx="125280" cy="330120"/>
              </p14:xfrm>
            </p:contentPart>
          </mc:Choice>
          <mc:Fallback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A293662D-B287-6050-1EA5-9BE2A756666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95313" y="4451949"/>
                  <a:ext cx="142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9443B2B8-446C-77D8-CEAD-9033B3E54BE8}"/>
                    </a:ext>
                  </a:extLst>
                </p14:cNvPr>
                <p14:cNvContentPartPr/>
                <p14:nvPr/>
              </p14:nvContentPartPr>
              <p14:xfrm>
                <a:off x="2694193" y="4414869"/>
                <a:ext cx="21600" cy="227520"/>
              </p14:xfrm>
            </p:contentPart>
          </mc:Choice>
          <mc:Fallback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9443B2B8-446C-77D8-CEAD-9033B3E54BE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85193" y="4405869"/>
                  <a:ext cx="392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085AE074-7AB5-60FE-F81E-96C455E71334}"/>
                    </a:ext>
                  </a:extLst>
                </p14:cNvPr>
                <p14:cNvContentPartPr/>
                <p14:nvPr/>
              </p14:nvContentPartPr>
              <p14:xfrm>
                <a:off x="2720473" y="4418469"/>
                <a:ext cx="183240" cy="218160"/>
              </p14:xfrm>
            </p:contentPart>
          </mc:Choice>
          <mc:Fallback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085AE074-7AB5-60FE-F81E-96C455E7133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11473" y="4409469"/>
                  <a:ext cx="2008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936B73B8-FDA1-B012-CBB8-C3F02E76ACEB}"/>
                    </a:ext>
                  </a:extLst>
                </p14:cNvPr>
                <p14:cNvContentPartPr/>
                <p14:nvPr/>
              </p14:nvContentPartPr>
              <p14:xfrm>
                <a:off x="2927113" y="4489029"/>
                <a:ext cx="147240" cy="168840"/>
              </p14:xfrm>
            </p:contentPart>
          </mc:Choice>
          <mc:Fallback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936B73B8-FDA1-B012-CBB8-C3F02E76ACE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18473" y="4480029"/>
                  <a:ext cx="164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8927647F-FE0B-0AC0-B417-61DF129DA5C2}"/>
                    </a:ext>
                  </a:extLst>
                </p14:cNvPr>
                <p14:cNvContentPartPr/>
                <p14:nvPr/>
              </p14:nvContentPartPr>
              <p14:xfrm>
                <a:off x="3105673" y="4498029"/>
                <a:ext cx="140400" cy="134280"/>
              </p14:xfrm>
            </p:contentPart>
          </mc:Choice>
          <mc:Fallback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8927647F-FE0B-0AC0-B417-61DF129DA5C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97033" y="4489029"/>
                  <a:ext cx="158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1CF5E97A-B2B2-4CC7-D899-7FE5AE2AB06B}"/>
                    </a:ext>
                  </a:extLst>
                </p14:cNvPr>
                <p14:cNvContentPartPr/>
                <p14:nvPr/>
              </p14:nvContentPartPr>
              <p14:xfrm>
                <a:off x="3286393" y="4516389"/>
                <a:ext cx="194760" cy="103320"/>
              </p14:xfrm>
            </p:contentPart>
          </mc:Choice>
          <mc:Fallback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1CF5E97A-B2B2-4CC7-D899-7FE5AE2AB06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77393" y="4507749"/>
                  <a:ext cx="212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609FAE80-6A3B-8EDC-E59F-EDF20B2FDD96}"/>
                    </a:ext>
                  </a:extLst>
                </p14:cNvPr>
                <p14:cNvContentPartPr/>
                <p14:nvPr/>
              </p14:nvContentPartPr>
              <p14:xfrm>
                <a:off x="3440113" y="4479309"/>
                <a:ext cx="180360" cy="344160"/>
              </p14:xfrm>
            </p:contentPart>
          </mc:Choice>
          <mc:Fallback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609FAE80-6A3B-8EDC-E59F-EDF20B2FDD9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31473" y="4470669"/>
                  <a:ext cx="1980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1AE6E16C-95B9-2059-4B11-B84B9F2A6F5F}"/>
                    </a:ext>
                  </a:extLst>
                </p14:cNvPr>
                <p14:cNvContentPartPr/>
                <p14:nvPr/>
              </p14:nvContentPartPr>
              <p14:xfrm>
                <a:off x="3647113" y="4508109"/>
                <a:ext cx="209520" cy="147600"/>
              </p14:xfrm>
            </p:contentPart>
          </mc:Choice>
          <mc:Fallback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1AE6E16C-95B9-2059-4B11-B84B9F2A6F5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38113" y="4499109"/>
                  <a:ext cx="227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F5B63C33-C2A5-4B34-30C6-F050AC96BB73}"/>
                    </a:ext>
                  </a:extLst>
                </p14:cNvPr>
                <p14:cNvContentPartPr/>
                <p14:nvPr/>
              </p14:nvContentPartPr>
              <p14:xfrm>
                <a:off x="3859873" y="4516389"/>
                <a:ext cx="181080" cy="159480"/>
              </p14:xfrm>
            </p:contentPart>
          </mc:Choice>
          <mc:Fallback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F5B63C33-C2A5-4B34-30C6-F050AC96BB7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50873" y="4507749"/>
                  <a:ext cx="198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D9198510-5E0B-C9E5-54EF-B81413AAF7F0}"/>
                    </a:ext>
                  </a:extLst>
                </p14:cNvPr>
                <p14:cNvContentPartPr/>
                <p14:nvPr/>
              </p14:nvContentPartPr>
              <p14:xfrm>
                <a:off x="4072633" y="4489389"/>
                <a:ext cx="147240" cy="154440"/>
              </p14:xfrm>
            </p:contentPart>
          </mc:Choice>
          <mc:Fallback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D9198510-5E0B-C9E5-54EF-B81413AAF7F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63633" y="4480389"/>
                  <a:ext cx="164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筆跡 28">
                  <a:extLst>
                    <a:ext uri="{FF2B5EF4-FFF2-40B4-BE49-F238E27FC236}">
                      <a16:creationId xmlns:a16="http://schemas.microsoft.com/office/drawing/2014/main" id="{8C80E884-D562-6F4E-6711-08D8D52E7973}"/>
                    </a:ext>
                  </a:extLst>
                </p14:cNvPr>
                <p14:cNvContentPartPr/>
                <p14:nvPr/>
              </p14:nvContentPartPr>
              <p14:xfrm>
                <a:off x="4238953" y="4544109"/>
                <a:ext cx="113760" cy="122760"/>
              </p14:xfrm>
            </p:contentPart>
          </mc:Choice>
          <mc:Fallback>
            <p:pic>
              <p:nvPicPr>
                <p:cNvPr id="29" name="筆跡 28">
                  <a:extLst>
                    <a:ext uri="{FF2B5EF4-FFF2-40B4-BE49-F238E27FC236}">
                      <a16:creationId xmlns:a16="http://schemas.microsoft.com/office/drawing/2014/main" id="{8C80E884-D562-6F4E-6711-08D8D52E797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230313" y="4535109"/>
                  <a:ext cx="131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筆跡 29">
                  <a:extLst>
                    <a:ext uri="{FF2B5EF4-FFF2-40B4-BE49-F238E27FC236}">
                      <a16:creationId xmlns:a16="http://schemas.microsoft.com/office/drawing/2014/main" id="{A031690B-3CF5-817B-36C9-8C1E4D2B8E35}"/>
                    </a:ext>
                  </a:extLst>
                </p14:cNvPr>
                <p14:cNvContentPartPr/>
                <p14:nvPr/>
              </p14:nvContentPartPr>
              <p14:xfrm>
                <a:off x="4374673" y="4530429"/>
                <a:ext cx="119160" cy="45360"/>
              </p14:xfrm>
            </p:contentPart>
          </mc:Choice>
          <mc:Fallback>
            <p:pic>
              <p:nvPicPr>
                <p:cNvPr id="30" name="筆跡 29">
                  <a:extLst>
                    <a:ext uri="{FF2B5EF4-FFF2-40B4-BE49-F238E27FC236}">
                      <a16:creationId xmlns:a16="http://schemas.microsoft.com/office/drawing/2014/main" id="{A031690B-3CF5-817B-36C9-8C1E4D2B8E3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365673" y="4521429"/>
                  <a:ext cx="136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筆跡 30">
                  <a:extLst>
                    <a:ext uri="{FF2B5EF4-FFF2-40B4-BE49-F238E27FC236}">
                      <a16:creationId xmlns:a16="http://schemas.microsoft.com/office/drawing/2014/main" id="{25592A6E-C19D-197E-8708-0E56434F8414}"/>
                    </a:ext>
                  </a:extLst>
                </p14:cNvPr>
                <p14:cNvContentPartPr/>
                <p14:nvPr/>
              </p14:nvContentPartPr>
              <p14:xfrm>
                <a:off x="4431913" y="4507029"/>
                <a:ext cx="126360" cy="192240"/>
              </p14:xfrm>
            </p:contentPart>
          </mc:Choice>
          <mc:Fallback>
            <p:pic>
              <p:nvPicPr>
                <p:cNvPr id="31" name="筆跡 30">
                  <a:extLst>
                    <a:ext uri="{FF2B5EF4-FFF2-40B4-BE49-F238E27FC236}">
                      <a16:creationId xmlns:a16="http://schemas.microsoft.com/office/drawing/2014/main" id="{25592A6E-C19D-197E-8708-0E56434F841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423273" y="4498029"/>
                  <a:ext cx="144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筆跡 31">
                  <a:extLst>
                    <a:ext uri="{FF2B5EF4-FFF2-40B4-BE49-F238E27FC236}">
                      <a16:creationId xmlns:a16="http://schemas.microsoft.com/office/drawing/2014/main" id="{8513F88C-F5C1-B3A4-C2D7-BCE8825FE00B}"/>
                    </a:ext>
                  </a:extLst>
                </p14:cNvPr>
                <p14:cNvContentPartPr/>
                <p14:nvPr/>
              </p14:nvContentPartPr>
              <p14:xfrm>
                <a:off x="4828273" y="4547349"/>
                <a:ext cx="172440" cy="154800"/>
              </p14:xfrm>
            </p:contentPart>
          </mc:Choice>
          <mc:Fallback>
            <p:pic>
              <p:nvPicPr>
                <p:cNvPr id="32" name="筆跡 31">
                  <a:extLst>
                    <a:ext uri="{FF2B5EF4-FFF2-40B4-BE49-F238E27FC236}">
                      <a16:creationId xmlns:a16="http://schemas.microsoft.com/office/drawing/2014/main" id="{8513F88C-F5C1-B3A4-C2D7-BCE8825FE00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19273" y="4538349"/>
                  <a:ext cx="190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筆跡 32">
                  <a:extLst>
                    <a:ext uri="{FF2B5EF4-FFF2-40B4-BE49-F238E27FC236}">
                      <a16:creationId xmlns:a16="http://schemas.microsoft.com/office/drawing/2014/main" id="{A00ACE21-8961-BB38-3155-7F86AA9AEE37}"/>
                    </a:ext>
                  </a:extLst>
                </p14:cNvPr>
                <p14:cNvContentPartPr/>
                <p14:nvPr/>
              </p14:nvContentPartPr>
              <p14:xfrm>
                <a:off x="5033833" y="4569309"/>
                <a:ext cx="139320" cy="102960"/>
              </p14:xfrm>
            </p:contentPart>
          </mc:Choice>
          <mc:Fallback>
            <p:pic>
              <p:nvPicPr>
                <p:cNvPr id="33" name="筆跡 32">
                  <a:extLst>
                    <a:ext uri="{FF2B5EF4-FFF2-40B4-BE49-F238E27FC236}">
                      <a16:creationId xmlns:a16="http://schemas.microsoft.com/office/drawing/2014/main" id="{A00ACE21-8961-BB38-3155-7F86AA9AEE3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024833" y="4560309"/>
                  <a:ext cx="156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筆跡 33">
                  <a:extLst>
                    <a:ext uri="{FF2B5EF4-FFF2-40B4-BE49-F238E27FC236}">
                      <a16:creationId xmlns:a16="http://schemas.microsoft.com/office/drawing/2014/main" id="{6815520F-EB05-0B2D-82EB-E687597C1A83}"/>
                    </a:ext>
                  </a:extLst>
                </p14:cNvPr>
                <p14:cNvContentPartPr/>
                <p14:nvPr/>
              </p14:nvContentPartPr>
              <p14:xfrm>
                <a:off x="5195833" y="4489029"/>
                <a:ext cx="57960" cy="19080"/>
              </p14:xfrm>
            </p:contentPart>
          </mc:Choice>
          <mc:Fallback>
            <p:pic>
              <p:nvPicPr>
                <p:cNvPr id="34" name="筆跡 33">
                  <a:extLst>
                    <a:ext uri="{FF2B5EF4-FFF2-40B4-BE49-F238E27FC236}">
                      <a16:creationId xmlns:a16="http://schemas.microsoft.com/office/drawing/2014/main" id="{6815520F-EB05-0B2D-82EB-E687597C1A8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86833" y="4480029"/>
                  <a:ext cx="75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筆跡 34">
                  <a:extLst>
                    <a:ext uri="{FF2B5EF4-FFF2-40B4-BE49-F238E27FC236}">
                      <a16:creationId xmlns:a16="http://schemas.microsoft.com/office/drawing/2014/main" id="{79F9B2BA-CF9B-0F76-8C5B-5C5FFF641F6A}"/>
                    </a:ext>
                  </a:extLst>
                </p14:cNvPr>
                <p14:cNvContentPartPr/>
                <p14:nvPr/>
              </p14:nvContentPartPr>
              <p14:xfrm>
                <a:off x="5254873" y="4553469"/>
                <a:ext cx="170280" cy="167760"/>
              </p14:xfrm>
            </p:contentPart>
          </mc:Choice>
          <mc:Fallback>
            <p:pic>
              <p:nvPicPr>
                <p:cNvPr id="35" name="筆跡 34">
                  <a:extLst>
                    <a:ext uri="{FF2B5EF4-FFF2-40B4-BE49-F238E27FC236}">
                      <a16:creationId xmlns:a16="http://schemas.microsoft.com/office/drawing/2014/main" id="{79F9B2BA-CF9B-0F76-8C5B-5C5FFF641F6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245873" y="4544469"/>
                  <a:ext cx="187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筆跡 35">
                  <a:extLst>
                    <a:ext uri="{FF2B5EF4-FFF2-40B4-BE49-F238E27FC236}">
                      <a16:creationId xmlns:a16="http://schemas.microsoft.com/office/drawing/2014/main" id="{070D1714-CC8D-8940-97B1-660C3D89A3C1}"/>
                    </a:ext>
                  </a:extLst>
                </p14:cNvPr>
                <p14:cNvContentPartPr/>
                <p14:nvPr/>
              </p14:nvContentPartPr>
              <p14:xfrm>
                <a:off x="5375473" y="4553469"/>
                <a:ext cx="138240" cy="140760"/>
              </p14:xfrm>
            </p:contentPart>
          </mc:Choice>
          <mc:Fallback>
            <p:pic>
              <p:nvPicPr>
                <p:cNvPr id="36" name="筆跡 35">
                  <a:extLst>
                    <a:ext uri="{FF2B5EF4-FFF2-40B4-BE49-F238E27FC236}">
                      <a16:creationId xmlns:a16="http://schemas.microsoft.com/office/drawing/2014/main" id="{070D1714-CC8D-8940-97B1-660C3D89A3C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66473" y="4544469"/>
                  <a:ext cx="155880" cy="15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8" name="筆跡 37">
                <a:extLst>
                  <a:ext uri="{FF2B5EF4-FFF2-40B4-BE49-F238E27FC236}">
                    <a16:creationId xmlns:a16="http://schemas.microsoft.com/office/drawing/2014/main" id="{AA590EC6-ECAD-6E67-C84C-AEE616595CD5}"/>
                  </a:ext>
                </a:extLst>
              </p14:cNvPr>
              <p14:cNvContentPartPr/>
              <p14:nvPr/>
            </p14:nvContentPartPr>
            <p14:xfrm>
              <a:off x="4510393" y="2993229"/>
              <a:ext cx="1331280" cy="169560"/>
            </p14:xfrm>
          </p:contentPart>
        </mc:Choice>
        <mc:Fallback>
          <p:pic>
            <p:nvPicPr>
              <p:cNvPr id="38" name="筆跡 37">
                <a:extLst>
                  <a:ext uri="{FF2B5EF4-FFF2-40B4-BE49-F238E27FC236}">
                    <a16:creationId xmlns:a16="http://schemas.microsoft.com/office/drawing/2014/main" id="{AA590EC6-ECAD-6E67-C84C-AEE616595CD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501753" y="2984589"/>
                <a:ext cx="13489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9" name="筆跡 38">
                <a:extLst>
                  <a:ext uri="{FF2B5EF4-FFF2-40B4-BE49-F238E27FC236}">
                    <a16:creationId xmlns:a16="http://schemas.microsoft.com/office/drawing/2014/main" id="{437B0155-CA6E-E0EA-66DF-D3D33F37FFC7}"/>
                  </a:ext>
                </a:extLst>
              </p14:cNvPr>
              <p14:cNvContentPartPr/>
              <p14:nvPr/>
            </p14:nvContentPartPr>
            <p14:xfrm>
              <a:off x="2419513" y="3103389"/>
              <a:ext cx="539640" cy="39960"/>
            </p14:xfrm>
          </p:contentPart>
        </mc:Choice>
        <mc:Fallback>
          <p:pic>
            <p:nvPicPr>
              <p:cNvPr id="39" name="筆跡 38">
                <a:extLst>
                  <a:ext uri="{FF2B5EF4-FFF2-40B4-BE49-F238E27FC236}">
                    <a16:creationId xmlns:a16="http://schemas.microsoft.com/office/drawing/2014/main" id="{437B0155-CA6E-E0EA-66DF-D3D33F37FFC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410873" y="3094389"/>
                <a:ext cx="557280" cy="57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A539788-E800-4271-88C5-165DD453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693" y="232005"/>
            <a:ext cx="8442325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Hardware Support for Relocation and Limit Registers</a:t>
            </a:r>
          </a:p>
        </p:txBody>
      </p:sp>
      <p:pic>
        <p:nvPicPr>
          <p:cNvPr id="20483" name="Picture 4" descr="8">
            <a:extLst>
              <a:ext uri="{FF2B5EF4-FFF2-40B4-BE49-F238E27FC236}">
                <a16:creationId xmlns:a16="http://schemas.microsoft.com/office/drawing/2014/main" id="{8B9138A6-75B5-441A-842E-43E123DF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1347788"/>
            <a:ext cx="5845175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eaLnBrk="1" hangingPunct="1"/>
            <a:br>
              <a:rPr lang="en-US" altLang="en-US" dirty="0"/>
            </a:br>
            <a:r>
              <a:rPr lang="en-US" altLang="en-US" dirty="0"/>
              <a:t>Variable Partition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87400" y="1076325"/>
            <a:ext cx="7770813" cy="3262313"/>
          </a:xfrm>
        </p:spPr>
        <p:txBody>
          <a:bodyPr/>
          <a:lstStyle/>
          <a:p>
            <a:r>
              <a:rPr lang="en-US" altLang="en-US" dirty="0"/>
              <a:t>Multiple-partition allocation</a:t>
            </a:r>
          </a:p>
          <a:p>
            <a:pPr lvl="1"/>
            <a:r>
              <a:rPr lang="en-US" altLang="en-US" sz="1600" dirty="0"/>
              <a:t>Degree of multiprogramming limited by number of partitions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Variable-partition</a:t>
            </a:r>
            <a:r>
              <a:rPr lang="en-US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en-US" sz="1600" dirty="0"/>
              <a:t>sizes for efficiency (sized to a given process’ needs)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Hole</a:t>
            </a:r>
            <a:r>
              <a:rPr lang="en-US" altLang="en-US" sz="1600" dirty="0"/>
              <a:t> – block of available memory; holes of various size are scattered throughout memory</a:t>
            </a:r>
          </a:p>
          <a:p>
            <a:pPr lvl="1"/>
            <a:r>
              <a:rPr lang="en-US" altLang="en-US" sz="1600" dirty="0"/>
              <a:t>When a process arrives, it is allocated memory from a hole large enough to accommodate it</a:t>
            </a:r>
          </a:p>
          <a:p>
            <a:pPr lvl="1"/>
            <a:r>
              <a:rPr lang="en-US" altLang="en-US" sz="1600" dirty="0"/>
              <a:t>Process exiting frees its partition, adjacent free partitions combined</a:t>
            </a:r>
          </a:p>
          <a:p>
            <a:pPr lvl="1"/>
            <a:r>
              <a:rPr lang="en-US" altLang="en-US" sz="1600" dirty="0"/>
              <a:t>Operating system maintains information about:</a:t>
            </a:r>
            <a:br>
              <a:rPr lang="en-US" altLang="en-US" sz="1600" dirty="0"/>
            </a:br>
            <a:r>
              <a:rPr lang="en-US" altLang="en-US" sz="1600" dirty="0"/>
              <a:t>a) allocated partitions    b) free partitions (hole)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:a16="http://schemas.microsoft.com/office/drawing/2014/main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4446588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37E9FB91-3A9C-1D71-23E3-41670BBF6EE0}"/>
                  </a:ext>
                </a:extLst>
              </p14:cNvPr>
              <p14:cNvContentPartPr/>
              <p14:nvPr/>
            </p14:nvContentPartPr>
            <p14:xfrm>
              <a:off x="1588633" y="2476269"/>
              <a:ext cx="577800" cy="3420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37E9FB91-3A9C-1D71-23E3-41670BBF6E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9633" y="2467629"/>
                <a:ext cx="59544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群組 15">
            <a:extLst>
              <a:ext uri="{FF2B5EF4-FFF2-40B4-BE49-F238E27FC236}">
                <a16:creationId xmlns:a16="http://schemas.microsoft.com/office/drawing/2014/main" id="{DC42ACED-AEA9-1CCD-D85B-A02F47822392}"/>
              </a:ext>
            </a:extLst>
          </p:cNvPr>
          <p:cNvGrpSpPr/>
          <p:nvPr/>
        </p:nvGrpSpPr>
        <p:grpSpPr>
          <a:xfrm>
            <a:off x="542113" y="1846989"/>
            <a:ext cx="626400" cy="1035000"/>
            <a:chOff x="542113" y="1846989"/>
            <a:chExt cx="626400" cy="103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筆跡 2">
                  <a:extLst>
                    <a:ext uri="{FF2B5EF4-FFF2-40B4-BE49-F238E27FC236}">
                      <a16:creationId xmlns:a16="http://schemas.microsoft.com/office/drawing/2014/main" id="{375E920E-7108-A910-839C-DD79C5C41867}"/>
                    </a:ext>
                  </a:extLst>
                </p14:cNvPr>
                <p14:cNvContentPartPr/>
                <p14:nvPr/>
              </p14:nvContentPartPr>
              <p14:xfrm>
                <a:off x="664873" y="2637909"/>
                <a:ext cx="121320" cy="22680"/>
              </p14:xfrm>
            </p:contentPart>
          </mc:Choice>
          <mc:Fallback>
            <p:pic>
              <p:nvPicPr>
                <p:cNvPr id="3" name="筆跡 2">
                  <a:extLst>
                    <a:ext uri="{FF2B5EF4-FFF2-40B4-BE49-F238E27FC236}">
                      <a16:creationId xmlns:a16="http://schemas.microsoft.com/office/drawing/2014/main" id="{375E920E-7108-A910-839C-DD79C5C418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5873" y="2628909"/>
                  <a:ext cx="138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筆跡 3">
                  <a:extLst>
                    <a:ext uri="{FF2B5EF4-FFF2-40B4-BE49-F238E27FC236}">
                      <a16:creationId xmlns:a16="http://schemas.microsoft.com/office/drawing/2014/main" id="{9F3D7ADE-AC8C-C85C-7A9A-20725A238738}"/>
                    </a:ext>
                  </a:extLst>
                </p14:cNvPr>
                <p14:cNvContentPartPr/>
                <p14:nvPr/>
              </p14:nvContentPartPr>
              <p14:xfrm>
                <a:off x="738673" y="2732229"/>
                <a:ext cx="48960" cy="20160"/>
              </p14:xfrm>
            </p:contentPart>
          </mc:Choice>
          <mc:Fallback>
            <p:pic>
              <p:nvPicPr>
                <p:cNvPr id="4" name="筆跡 3">
                  <a:extLst>
                    <a:ext uri="{FF2B5EF4-FFF2-40B4-BE49-F238E27FC236}">
                      <a16:creationId xmlns:a16="http://schemas.microsoft.com/office/drawing/2014/main" id="{9F3D7ADE-AC8C-C85C-7A9A-20725A2387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0033" y="2723229"/>
                  <a:ext cx="66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ECE0E013-B617-C36E-779F-5D3D3814EFD5}"/>
                    </a:ext>
                  </a:extLst>
                </p14:cNvPr>
                <p14:cNvContentPartPr/>
                <p14:nvPr/>
              </p14:nvContentPartPr>
              <p14:xfrm>
                <a:off x="785113" y="2573109"/>
                <a:ext cx="100080" cy="308880"/>
              </p14:xfrm>
            </p:contentPart>
          </mc:Choice>
          <mc:Fallback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ECE0E013-B617-C36E-779F-5D3D3814EF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6113" y="2564469"/>
                  <a:ext cx="1177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47ACD18D-211C-A7CD-AEF4-7728CB44F8C9}"/>
                    </a:ext>
                  </a:extLst>
                </p14:cNvPr>
                <p14:cNvContentPartPr/>
                <p14:nvPr/>
              </p14:nvContentPartPr>
              <p14:xfrm>
                <a:off x="852073" y="2429469"/>
                <a:ext cx="316440" cy="438480"/>
              </p14:xfrm>
            </p:contentPart>
          </mc:Choice>
          <mc:Fallback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47ACD18D-211C-A7CD-AEF4-7728CB44F8C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3073" y="2420469"/>
                  <a:ext cx="33408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A908B0DD-6557-E6D4-71AA-97717724AD07}"/>
                    </a:ext>
                  </a:extLst>
                </p14:cNvPr>
                <p14:cNvContentPartPr/>
                <p14:nvPr/>
              </p14:nvContentPartPr>
              <p14:xfrm>
                <a:off x="914353" y="2558349"/>
                <a:ext cx="172080" cy="252000"/>
              </p14:xfrm>
            </p:contentPart>
          </mc:Choice>
          <mc:Fallback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A908B0DD-6557-E6D4-71AA-97717724AD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5713" y="2549709"/>
                  <a:ext cx="1897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EE502007-04F8-9D6C-37E8-E0099B9F2602}"/>
                    </a:ext>
                  </a:extLst>
                </p14:cNvPr>
                <p14:cNvContentPartPr/>
                <p14:nvPr/>
              </p14:nvContentPartPr>
              <p14:xfrm>
                <a:off x="600073" y="1846989"/>
                <a:ext cx="96480" cy="110880"/>
              </p14:xfrm>
            </p:contentPart>
          </mc:Choice>
          <mc:Fallback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EE502007-04F8-9D6C-37E8-E0099B9F260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1433" y="1837989"/>
                  <a:ext cx="114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3F2169F7-FC4F-C25F-1A8D-B310921A0D90}"/>
                    </a:ext>
                  </a:extLst>
                </p14:cNvPr>
                <p14:cNvContentPartPr/>
                <p14:nvPr/>
              </p14:nvContentPartPr>
              <p14:xfrm>
                <a:off x="542113" y="2059389"/>
                <a:ext cx="34560" cy="128880"/>
              </p14:xfrm>
            </p:contentPart>
          </mc:Choice>
          <mc:Fallback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3F2169F7-FC4F-C25F-1A8D-B310921A0D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3473" y="2050749"/>
                  <a:ext cx="52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81CD2849-6A77-3133-CF56-9C8A9098B4BB}"/>
                    </a:ext>
                  </a:extLst>
                </p14:cNvPr>
                <p14:cNvContentPartPr/>
                <p14:nvPr/>
              </p14:nvContentPartPr>
              <p14:xfrm>
                <a:off x="591073" y="1994589"/>
                <a:ext cx="282960" cy="208080"/>
              </p14:xfrm>
            </p:contentPart>
          </mc:Choice>
          <mc:Fallback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81CD2849-6A77-3133-CF56-9C8A9098B4B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2073" y="1985589"/>
                  <a:ext cx="300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9A6B4E19-00AA-23BE-0A3A-3DFD738D95D7}"/>
                    </a:ext>
                  </a:extLst>
                </p14:cNvPr>
                <p14:cNvContentPartPr/>
                <p14:nvPr/>
              </p14:nvContentPartPr>
              <p14:xfrm>
                <a:off x="759193" y="2050389"/>
                <a:ext cx="89640" cy="79200"/>
              </p14:xfrm>
            </p:contentPart>
          </mc:Choice>
          <mc:Fallback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9A6B4E19-00AA-23BE-0A3A-3DFD738D95D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0553" y="2041749"/>
                  <a:ext cx="107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C3A7C9EE-A1F8-28F2-85A4-A6F31DCF02CD}"/>
                    </a:ext>
                  </a:extLst>
                </p14:cNvPr>
                <p14:cNvContentPartPr/>
                <p14:nvPr/>
              </p14:nvContentPartPr>
              <p14:xfrm>
                <a:off x="701953" y="2216709"/>
                <a:ext cx="84600" cy="110160"/>
              </p14:xfrm>
            </p:contentPart>
          </mc:Choice>
          <mc:Fallback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C3A7C9EE-A1F8-28F2-85A4-A6F31DCF02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2953" y="2207709"/>
                  <a:ext cx="102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717A4BB5-5443-409C-5138-7836370C6483}"/>
                    </a:ext>
                  </a:extLst>
                </p14:cNvPr>
                <p14:cNvContentPartPr/>
                <p14:nvPr/>
              </p14:nvContentPartPr>
              <p14:xfrm>
                <a:off x="692593" y="2215629"/>
                <a:ext cx="165960" cy="139680"/>
              </p14:xfrm>
            </p:contentPart>
          </mc:Choice>
          <mc:Fallback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717A4BB5-5443-409C-5138-7836370C64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3953" y="2206989"/>
                  <a:ext cx="18360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4CB2B5CA-BBF3-5906-D664-968CD985FDE0}"/>
              </a:ext>
            </a:extLst>
          </p:cNvPr>
          <p:cNvGrpSpPr/>
          <p:nvPr/>
        </p:nvGrpSpPr>
        <p:grpSpPr>
          <a:xfrm>
            <a:off x="3952753" y="5449149"/>
            <a:ext cx="296280" cy="865800"/>
            <a:chOff x="3952753" y="5449149"/>
            <a:chExt cx="296280" cy="86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C74E32A1-EFA7-D3FB-BD6C-396955B5C4FF}"/>
                    </a:ext>
                  </a:extLst>
                </p14:cNvPr>
                <p14:cNvContentPartPr/>
                <p14:nvPr/>
              </p14:nvContentPartPr>
              <p14:xfrm>
                <a:off x="3952753" y="5449149"/>
                <a:ext cx="236160" cy="799200"/>
              </p14:xfrm>
            </p:contentPart>
          </mc:Choice>
          <mc:Fallback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C74E32A1-EFA7-D3FB-BD6C-396955B5C4F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43753" y="5440509"/>
                  <a:ext cx="253800" cy="81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0951DD79-4AD2-8D3E-A58A-CEA092F4B2B3}"/>
                    </a:ext>
                  </a:extLst>
                </p14:cNvPr>
                <p14:cNvContentPartPr/>
                <p14:nvPr/>
              </p14:nvContentPartPr>
              <p14:xfrm>
                <a:off x="4148593" y="6123789"/>
                <a:ext cx="100440" cy="191160"/>
              </p14:xfrm>
            </p:contentPart>
          </mc:Choice>
          <mc:Fallback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0951DD79-4AD2-8D3E-A58A-CEA092F4B2B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39593" y="6114789"/>
                  <a:ext cx="11808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54E5570A-1F4C-E55C-1A88-EDD4E46C1E4F}"/>
              </a:ext>
            </a:extLst>
          </p:cNvPr>
          <p:cNvGrpSpPr/>
          <p:nvPr/>
        </p:nvGrpSpPr>
        <p:grpSpPr>
          <a:xfrm>
            <a:off x="6872353" y="4932189"/>
            <a:ext cx="832680" cy="1518120"/>
            <a:chOff x="6872353" y="4932189"/>
            <a:chExt cx="832680" cy="151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DF08F17F-1C62-48C7-CBD3-3B5F9A8C8071}"/>
                    </a:ext>
                  </a:extLst>
                </p14:cNvPr>
                <p14:cNvContentPartPr/>
                <p14:nvPr/>
              </p14:nvContentPartPr>
              <p14:xfrm>
                <a:off x="6999793" y="5412069"/>
                <a:ext cx="495720" cy="758520"/>
              </p14:xfrm>
            </p:contentPart>
          </mc:Choice>
          <mc:Fallback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DF08F17F-1C62-48C7-CBD3-3B5F9A8C807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91153" y="5403429"/>
                  <a:ext cx="51336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4B61E4E4-F559-F59E-5C06-2F017570DAF9}"/>
                    </a:ext>
                  </a:extLst>
                </p14:cNvPr>
                <p14:cNvContentPartPr/>
                <p14:nvPr/>
              </p14:nvContentPartPr>
              <p14:xfrm>
                <a:off x="6881353" y="4932189"/>
                <a:ext cx="823680" cy="1413000"/>
              </p14:xfrm>
            </p:contentPart>
          </mc:Choice>
          <mc:Fallback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4B61E4E4-F559-F59E-5C06-2F017570DAF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72713" y="4923189"/>
                  <a:ext cx="841320" cy="14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50CD52F7-3E13-9994-FF57-DD46E84CE9A8}"/>
                    </a:ext>
                  </a:extLst>
                </p14:cNvPr>
                <p14:cNvContentPartPr/>
                <p14:nvPr/>
              </p14:nvContentPartPr>
              <p14:xfrm>
                <a:off x="6936433" y="6031269"/>
                <a:ext cx="110160" cy="166680"/>
              </p14:xfrm>
            </p:contentPart>
          </mc:Choice>
          <mc:Fallback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50CD52F7-3E13-9994-FF57-DD46E84CE9A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27793" y="6022269"/>
                  <a:ext cx="127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筆跡 25">
                  <a:extLst>
                    <a:ext uri="{FF2B5EF4-FFF2-40B4-BE49-F238E27FC236}">
                      <a16:creationId xmlns:a16="http://schemas.microsoft.com/office/drawing/2014/main" id="{81EDE631-F339-CA3F-488B-A9A0528D73DD}"/>
                    </a:ext>
                  </a:extLst>
                </p14:cNvPr>
                <p14:cNvContentPartPr/>
                <p14:nvPr/>
              </p14:nvContentPartPr>
              <p14:xfrm>
                <a:off x="6872353" y="6215949"/>
                <a:ext cx="101880" cy="234360"/>
              </p14:xfrm>
            </p:contentPart>
          </mc:Choice>
          <mc:Fallback>
            <p:pic>
              <p:nvPicPr>
                <p:cNvPr id="26" name="筆跡 25">
                  <a:extLst>
                    <a:ext uri="{FF2B5EF4-FFF2-40B4-BE49-F238E27FC236}">
                      <a16:creationId xmlns:a16="http://schemas.microsoft.com/office/drawing/2014/main" id="{81EDE631-F339-CA3F-488B-A9A0528D73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63353" y="6206949"/>
                  <a:ext cx="1195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29D07563-1D09-44E8-9DDA-EE2930550CAA}"/>
              </a:ext>
            </a:extLst>
          </p:cNvPr>
          <p:cNvGrpSpPr/>
          <p:nvPr/>
        </p:nvGrpSpPr>
        <p:grpSpPr>
          <a:xfrm>
            <a:off x="4996033" y="5467869"/>
            <a:ext cx="1117800" cy="1099080"/>
            <a:chOff x="4996033" y="5467869"/>
            <a:chExt cx="1117800" cy="109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7E004E6F-CE99-840E-0D6E-DCE86F2A7A96}"/>
                    </a:ext>
                  </a:extLst>
                </p14:cNvPr>
                <p14:cNvContentPartPr/>
                <p14:nvPr/>
              </p14:nvContentPartPr>
              <p14:xfrm>
                <a:off x="4996033" y="5467869"/>
                <a:ext cx="342720" cy="716040"/>
              </p14:xfrm>
            </p:contentPart>
          </mc:Choice>
          <mc:Fallback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7E004E6F-CE99-840E-0D6E-DCE86F2A7A9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87033" y="5458869"/>
                  <a:ext cx="360360" cy="7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B312E5A5-1C89-0DB5-E959-F2D18F18E5C1}"/>
                    </a:ext>
                  </a:extLst>
                </p14:cNvPr>
                <p14:cNvContentPartPr/>
                <p14:nvPr/>
              </p14:nvContentPartPr>
              <p14:xfrm>
                <a:off x="4996033" y="5985189"/>
                <a:ext cx="156960" cy="156960"/>
              </p14:xfrm>
            </p:contentPart>
          </mc:Choice>
          <mc:Fallback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B312E5A5-1C89-0DB5-E959-F2D18F18E5C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87393" y="5976189"/>
                  <a:ext cx="174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D7997468-CBDD-FD4E-5810-FE72A68C713F}"/>
                    </a:ext>
                  </a:extLst>
                </p14:cNvPr>
                <p14:cNvContentPartPr/>
                <p14:nvPr/>
              </p14:nvContentPartPr>
              <p14:xfrm>
                <a:off x="5415073" y="6260589"/>
                <a:ext cx="146880" cy="290160"/>
              </p14:xfrm>
            </p:contentPart>
          </mc:Choice>
          <mc:Fallback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D7997468-CBDD-FD4E-5810-FE72A68C71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06073" y="6251949"/>
                  <a:ext cx="1645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84D04DEE-FFD8-646B-C1B9-6B847F9DFB20}"/>
                    </a:ext>
                  </a:extLst>
                </p14:cNvPr>
                <p14:cNvContentPartPr/>
                <p14:nvPr/>
              </p14:nvContentPartPr>
              <p14:xfrm>
                <a:off x="5634673" y="6437349"/>
                <a:ext cx="109080" cy="74520"/>
              </p14:xfrm>
            </p:contentPart>
          </mc:Choice>
          <mc:Fallback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84D04DEE-FFD8-646B-C1B9-6B847F9DFB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26033" y="6428709"/>
                  <a:ext cx="126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筆跡 28">
                  <a:extLst>
                    <a:ext uri="{FF2B5EF4-FFF2-40B4-BE49-F238E27FC236}">
                      <a16:creationId xmlns:a16="http://schemas.microsoft.com/office/drawing/2014/main" id="{27B7FE67-559D-B85A-2D21-D431B28E5985}"/>
                    </a:ext>
                  </a:extLst>
                </p14:cNvPr>
                <p14:cNvContentPartPr/>
                <p14:nvPr/>
              </p14:nvContentPartPr>
              <p14:xfrm>
                <a:off x="5823673" y="6298749"/>
                <a:ext cx="5400" cy="268200"/>
              </p14:xfrm>
            </p:contentPart>
          </mc:Choice>
          <mc:Fallback>
            <p:pic>
              <p:nvPicPr>
                <p:cNvPr id="29" name="筆跡 28">
                  <a:extLst>
                    <a:ext uri="{FF2B5EF4-FFF2-40B4-BE49-F238E27FC236}">
                      <a16:creationId xmlns:a16="http://schemas.microsoft.com/office/drawing/2014/main" id="{27B7FE67-559D-B85A-2D21-D431B28E598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14673" y="6290109"/>
                  <a:ext cx="230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筆跡 29">
                  <a:extLst>
                    <a:ext uri="{FF2B5EF4-FFF2-40B4-BE49-F238E27FC236}">
                      <a16:creationId xmlns:a16="http://schemas.microsoft.com/office/drawing/2014/main" id="{90857D09-2851-FF6C-C117-66DB87EE45EC}"/>
                    </a:ext>
                  </a:extLst>
                </p14:cNvPr>
                <p14:cNvContentPartPr/>
                <p14:nvPr/>
              </p14:nvContentPartPr>
              <p14:xfrm>
                <a:off x="5908633" y="6414669"/>
                <a:ext cx="205200" cy="135000"/>
              </p14:xfrm>
            </p:contentPart>
          </mc:Choice>
          <mc:Fallback>
            <p:pic>
              <p:nvPicPr>
                <p:cNvPr id="30" name="筆跡 29">
                  <a:extLst>
                    <a:ext uri="{FF2B5EF4-FFF2-40B4-BE49-F238E27FC236}">
                      <a16:creationId xmlns:a16="http://schemas.microsoft.com/office/drawing/2014/main" id="{90857D09-2851-FF6C-C117-66DB87EE45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99993" y="6406029"/>
                  <a:ext cx="222840" cy="15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" name="筆跡 32">
                <a:extLst>
                  <a:ext uri="{FF2B5EF4-FFF2-40B4-BE49-F238E27FC236}">
                    <a16:creationId xmlns:a16="http://schemas.microsoft.com/office/drawing/2014/main" id="{562BA529-6573-7AA2-BAD9-4E631F68C215}"/>
                  </a:ext>
                </a:extLst>
              </p14:cNvPr>
              <p14:cNvContentPartPr/>
              <p14:nvPr/>
            </p14:nvContentPartPr>
            <p14:xfrm>
              <a:off x="6982513" y="3051549"/>
              <a:ext cx="1319760" cy="116640"/>
            </p14:xfrm>
          </p:contentPart>
        </mc:Choice>
        <mc:Fallback>
          <p:pic>
            <p:nvPicPr>
              <p:cNvPr id="33" name="筆跡 32">
                <a:extLst>
                  <a:ext uri="{FF2B5EF4-FFF2-40B4-BE49-F238E27FC236}">
                    <a16:creationId xmlns:a16="http://schemas.microsoft.com/office/drawing/2014/main" id="{562BA529-6573-7AA2-BAD9-4E631F68C21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973873" y="3042909"/>
                <a:ext cx="13374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筆跡 33">
                <a:extLst>
                  <a:ext uri="{FF2B5EF4-FFF2-40B4-BE49-F238E27FC236}">
                    <a16:creationId xmlns:a16="http://schemas.microsoft.com/office/drawing/2014/main" id="{AF457DF7-BAEE-3655-E88E-07B83DC1F540}"/>
                  </a:ext>
                </a:extLst>
              </p14:cNvPr>
              <p14:cNvContentPartPr/>
              <p14:nvPr/>
            </p14:nvContentPartPr>
            <p14:xfrm>
              <a:off x="4700833" y="3546549"/>
              <a:ext cx="1714320" cy="184320"/>
            </p14:xfrm>
          </p:contentPart>
        </mc:Choice>
        <mc:Fallback>
          <p:pic>
            <p:nvPicPr>
              <p:cNvPr id="34" name="筆跡 33">
                <a:extLst>
                  <a:ext uri="{FF2B5EF4-FFF2-40B4-BE49-F238E27FC236}">
                    <a16:creationId xmlns:a16="http://schemas.microsoft.com/office/drawing/2014/main" id="{AF457DF7-BAEE-3655-E88E-07B83DC1F54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92193" y="3537549"/>
                <a:ext cx="17319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5" name="筆跡 34">
                <a:extLst>
                  <a:ext uri="{FF2B5EF4-FFF2-40B4-BE49-F238E27FC236}">
                    <a16:creationId xmlns:a16="http://schemas.microsoft.com/office/drawing/2014/main" id="{E507F800-0DA7-EF9B-CE29-6C8C095E8317}"/>
                  </a:ext>
                </a:extLst>
              </p14:cNvPr>
              <p14:cNvContentPartPr/>
              <p14:nvPr/>
            </p14:nvContentPartPr>
            <p14:xfrm>
              <a:off x="6927073" y="3656709"/>
              <a:ext cx="480240" cy="45360"/>
            </p14:xfrm>
          </p:contentPart>
        </mc:Choice>
        <mc:Fallback>
          <p:pic>
            <p:nvPicPr>
              <p:cNvPr id="35" name="筆跡 34">
                <a:extLst>
                  <a:ext uri="{FF2B5EF4-FFF2-40B4-BE49-F238E27FC236}">
                    <a16:creationId xmlns:a16="http://schemas.microsoft.com/office/drawing/2014/main" id="{E507F800-0DA7-EF9B-CE29-6C8C095E831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18433" y="3647709"/>
                <a:ext cx="4978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6" name="筆跡 35">
                <a:extLst>
                  <a:ext uri="{FF2B5EF4-FFF2-40B4-BE49-F238E27FC236}">
                    <a16:creationId xmlns:a16="http://schemas.microsoft.com/office/drawing/2014/main" id="{4B397474-7C17-2EB1-61F1-FF98DFA2CE0C}"/>
                  </a:ext>
                </a:extLst>
              </p14:cNvPr>
              <p14:cNvContentPartPr/>
              <p14:nvPr/>
            </p14:nvContentPartPr>
            <p14:xfrm>
              <a:off x="4145713" y="4211829"/>
              <a:ext cx="1276920" cy="82080"/>
            </p14:xfrm>
          </p:contentPart>
        </mc:Choice>
        <mc:Fallback>
          <p:pic>
            <p:nvPicPr>
              <p:cNvPr id="36" name="筆跡 35">
                <a:extLst>
                  <a:ext uri="{FF2B5EF4-FFF2-40B4-BE49-F238E27FC236}">
                    <a16:creationId xmlns:a16="http://schemas.microsoft.com/office/drawing/2014/main" id="{4B397474-7C17-2EB1-61F1-FF98DFA2CE0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136713" y="4202829"/>
                <a:ext cx="12945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7" name="筆跡 36">
                <a:extLst>
                  <a:ext uri="{FF2B5EF4-FFF2-40B4-BE49-F238E27FC236}">
                    <a16:creationId xmlns:a16="http://schemas.microsoft.com/office/drawing/2014/main" id="{D75608BC-70FB-2859-53A7-88B5683143C3}"/>
                  </a:ext>
                </a:extLst>
              </p14:cNvPr>
              <p14:cNvContentPartPr/>
              <p14:nvPr/>
            </p14:nvContentPartPr>
            <p14:xfrm>
              <a:off x="1930273" y="4205349"/>
              <a:ext cx="1146240" cy="34560"/>
            </p14:xfrm>
          </p:contentPart>
        </mc:Choice>
        <mc:Fallback>
          <p:pic>
            <p:nvPicPr>
              <p:cNvPr id="37" name="筆跡 36">
                <a:extLst>
                  <a:ext uri="{FF2B5EF4-FFF2-40B4-BE49-F238E27FC236}">
                    <a16:creationId xmlns:a16="http://schemas.microsoft.com/office/drawing/2014/main" id="{D75608BC-70FB-2859-53A7-88B5683143C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21273" y="4196349"/>
                <a:ext cx="1163880" cy="52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14313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9:  Memory Management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427F6F0-7B2E-46E8-AA4D-0BCC9683CE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Contiguous Memory Allocation</a:t>
            </a:r>
          </a:p>
          <a:p>
            <a:r>
              <a:rPr lang="en-US" altLang="en-US" dirty="0"/>
              <a:t>Paging</a:t>
            </a:r>
          </a:p>
          <a:p>
            <a:r>
              <a:rPr lang="en-US" altLang="en-US" dirty="0"/>
              <a:t>Structure of the Page Table</a:t>
            </a:r>
          </a:p>
          <a:p>
            <a:r>
              <a:rPr lang="en-US" altLang="en-US" dirty="0"/>
              <a:t>Swapping</a:t>
            </a:r>
          </a:p>
          <a:p>
            <a:r>
              <a:rPr lang="en-US" altLang="en-US" dirty="0"/>
              <a:t>Example: The Intel 32 and 64-bit Architectures</a:t>
            </a:r>
          </a:p>
          <a:p>
            <a:r>
              <a:rPr lang="en-US" altLang="en-US" dirty="0"/>
              <a:t>Example: ARMv8 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886" y="23576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79550" y="1709738"/>
            <a:ext cx="7001977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first</a:t>
            </a:r>
            <a:r>
              <a:rPr lang="en-US" altLang="en-US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smallest</a:t>
            </a:r>
            <a:r>
              <a:rPr lang="en-US" altLang="en-US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largest</a:t>
            </a:r>
            <a:r>
              <a:rPr lang="en-US" altLang="en-US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largest leftover hole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86" y="1164447"/>
            <a:ext cx="610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 dirty="0">
                <a:latin typeface="Helvetica" panose="020B0604020202020204" pitchFamily="34" charset="0"/>
              </a:rPr>
              <a:t>n</a:t>
            </a:r>
            <a:r>
              <a:rPr lang="en-US" altLang="en-US" dirty="0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55" y="3844115"/>
            <a:ext cx="722212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C8EC98FB-DB12-4D53-B1D8-DA0D6EC9FE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total memory space exists to satisfy a request, but it is not contiguous</a:t>
            </a:r>
            <a:endParaRPr lang="en-US" altLang="en-US" b="1" dirty="0">
              <a:solidFill>
                <a:srgbClr val="3366FF"/>
              </a:solidFill>
            </a:endParaRP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dirty="0"/>
              <a:t>First fit analysis reveals that given </a:t>
            </a:r>
            <a:r>
              <a:rPr lang="en-US" altLang="en-US" i="1" dirty="0"/>
              <a:t>N</a:t>
            </a:r>
            <a:r>
              <a:rPr lang="en-US" altLang="en-US" dirty="0"/>
              <a:t> blocks allocated, 0.5 </a:t>
            </a:r>
            <a:r>
              <a:rPr lang="en-US" altLang="en-US" i="1" dirty="0"/>
              <a:t>N</a:t>
            </a:r>
            <a:r>
              <a:rPr lang="en-US" altLang="en-US" dirty="0"/>
              <a:t> blocks lost to fragmentation</a:t>
            </a:r>
          </a:p>
          <a:p>
            <a:pPr lvl="1"/>
            <a:r>
              <a:rPr lang="en-US" altLang="en-US" dirty="0"/>
              <a:t>1/3 may be unusable -&gt;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50-percent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rule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>
              <a:rPr lang="en-US" altLang="en-US" dirty="0"/>
              <a:t>Fragmentation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>
              <a:rPr lang="en-US" altLang="en-US" dirty="0"/>
              <a:t>Reduce external fragmentation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compaction</a:t>
            </a:r>
          </a:p>
          <a:p>
            <a:pPr lvl="1"/>
            <a:r>
              <a:rPr lang="en-US" altLang="en-US" dirty="0"/>
              <a:t>Shuffle memory contents to place all free memory together in one large block</a:t>
            </a:r>
          </a:p>
          <a:p>
            <a:pPr lvl="1"/>
            <a:r>
              <a:rPr lang="en-US" altLang="en-US" dirty="0"/>
              <a:t>Compaction is possible </a:t>
            </a:r>
            <a:r>
              <a:rPr lang="en-US" altLang="en-US" i="1" dirty="0"/>
              <a:t>only</a:t>
            </a:r>
            <a:r>
              <a:rPr lang="en-US" altLang="en-US" dirty="0"/>
              <a:t> if relocation is dynamic, and is done at execution time</a:t>
            </a:r>
          </a:p>
          <a:p>
            <a:pPr lvl="1"/>
            <a:r>
              <a:rPr lang="en-US" altLang="en-US" dirty="0"/>
              <a:t>I/O problem</a:t>
            </a:r>
          </a:p>
          <a:p>
            <a:pPr lvl="2"/>
            <a:r>
              <a:rPr lang="en-US" altLang="en-US" dirty="0"/>
              <a:t>Latch job in memory while it is involved in I/O</a:t>
            </a:r>
          </a:p>
          <a:p>
            <a:pPr lvl="2"/>
            <a:r>
              <a:rPr lang="en-US" altLang="en-US" dirty="0"/>
              <a:t>Do I/O only into OS buffers</a:t>
            </a:r>
          </a:p>
          <a:p>
            <a:r>
              <a:rPr lang="en-US" altLang="en-US" dirty="0"/>
              <a:t>Now consider that backing store has same fragmentation problems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441B5E44-FE32-44C1-BCFC-248B4940F1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1094" y="1128713"/>
            <a:ext cx="7484706" cy="4764087"/>
          </a:xfrm>
        </p:spPr>
        <p:txBody>
          <a:bodyPr/>
          <a:lstStyle/>
          <a:p>
            <a:r>
              <a:rPr lang="en-US" altLang="en-US" dirty="0"/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en-US" dirty="0"/>
              <a:t>Avoids external fragmentation</a:t>
            </a:r>
          </a:p>
          <a:p>
            <a:pPr lvl="1"/>
            <a:r>
              <a:rPr lang="en-US" altLang="en-US" dirty="0"/>
              <a:t>Avoids problem of varying sized memory chunks</a:t>
            </a:r>
            <a:endParaRPr lang="en-US" altLang="en-US" sz="800" dirty="0"/>
          </a:p>
          <a:p>
            <a:r>
              <a:rPr lang="en-US" altLang="en-US" dirty="0"/>
              <a:t>Divide physical memory into fixed-sized blocks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Size </a:t>
            </a:r>
            <a:r>
              <a:rPr lang="en-US" altLang="en-US" dirty="0"/>
              <a:t>is power of 2, between 512 bytes and 16 Mbytes</a:t>
            </a:r>
            <a:endParaRPr lang="en-US" altLang="en-US" sz="800" dirty="0"/>
          </a:p>
          <a:p>
            <a:r>
              <a:rPr lang="en-US" altLang="en-US" dirty="0"/>
              <a:t>Divide logical memory into blocks of same size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 dirty="0"/>
              <a:t>Keep track of all free frames</a:t>
            </a:r>
            <a:endParaRPr lang="en-US" altLang="en-US" sz="800" dirty="0"/>
          </a:p>
          <a:p>
            <a:r>
              <a:rPr lang="en-US" altLang="en-US" dirty="0"/>
              <a:t>To run a program of size </a:t>
            </a:r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pages, need to find </a:t>
            </a:r>
            <a:r>
              <a:rPr lang="en-US" altLang="en-US" b="1" i="1" dirty="0"/>
              <a:t>N</a:t>
            </a:r>
            <a:r>
              <a:rPr lang="en-US" altLang="en-US" dirty="0"/>
              <a:t> free frames and load program</a:t>
            </a:r>
            <a:endParaRPr lang="en-US" altLang="en-US" sz="800" dirty="0"/>
          </a:p>
          <a:p>
            <a:r>
              <a:rPr lang="en-US" altLang="en-US" dirty="0"/>
              <a:t>Set up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dirty="0"/>
              <a:t> to translate logical to physical addresses</a:t>
            </a:r>
            <a:endParaRPr lang="en-US" altLang="en-US" sz="800" dirty="0"/>
          </a:p>
          <a:p>
            <a:r>
              <a:rPr lang="en-US" altLang="en-US" dirty="0"/>
              <a:t>Backing store likewise split into pages</a:t>
            </a:r>
          </a:p>
          <a:p>
            <a:r>
              <a:rPr lang="en-US" altLang="en-US" dirty="0"/>
              <a:t>Still have Internal fragmentation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6379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42BA3A11-5083-4DE6-80B0-272DB2FBA0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1375" y="1125538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Address generated by CPU is divided into: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number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used as an index into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offset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d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For given logical address space 2</a:t>
            </a:r>
            <a:r>
              <a:rPr lang="en-US" altLang="en-US" i="1" baseline="30000" dirty="0"/>
              <a:t>m </a:t>
            </a:r>
            <a:r>
              <a:rPr lang="en-US" altLang="en-US" dirty="0"/>
              <a:t>and page size</a:t>
            </a:r>
            <a:r>
              <a:rPr lang="en-US" altLang="en-US" baseline="30000" dirty="0"/>
              <a:t> </a:t>
            </a:r>
            <a:r>
              <a:rPr lang="en-US" altLang="en-US" i="1" dirty="0"/>
              <a:t>2</a:t>
            </a:r>
            <a:r>
              <a:rPr lang="en-US" altLang="en-US" baseline="30000" dirty="0"/>
              <a:t>n</a:t>
            </a:r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id="{69904815-E7B7-455B-B35E-A1E6ACF08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882900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3291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:a16="http://schemas.microsoft.com/office/drawing/2014/main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666875"/>
            <a:ext cx="6589713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819" y="167339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 Physical 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:a16="http://schemas.microsoft.com/office/drawing/2014/main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03325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622"/>
            <a:ext cx="8229600" cy="576263"/>
          </a:xfrm>
        </p:spPr>
        <p:txBody>
          <a:bodyPr/>
          <a:lstStyle/>
          <a:p>
            <a:r>
              <a:rPr lang="en-US" altLang="en-US" dirty="0"/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 dirty="0"/>
              <a:t>Logical address:  n = 2 and  m = 4. Using 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014538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3" y="175468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>
              <a:rPr lang="en-US" altLang="en-US" dirty="0"/>
              <a:t>Page size = 2,048 bytes</a:t>
            </a:r>
          </a:p>
          <a:p>
            <a:r>
              <a:rPr lang="en-US" altLang="en-US" dirty="0"/>
              <a:t>Process size = 72,766 bytes</a:t>
            </a:r>
          </a:p>
          <a:p>
            <a:r>
              <a:rPr lang="en-US" altLang="en-US" dirty="0"/>
              <a:t>35 pages + 1,086 bytes</a:t>
            </a:r>
          </a:p>
          <a:p>
            <a:r>
              <a:rPr lang="en-US" altLang="en-US" dirty="0"/>
              <a:t>Internal fragmentation of 2,048 - 1,086 = 962 bytes</a:t>
            </a:r>
          </a:p>
          <a:p>
            <a:r>
              <a:rPr lang="en-US" altLang="en-US" dirty="0"/>
              <a:t>Worst case fragmentation = 1 frame – 1 byte</a:t>
            </a:r>
          </a:p>
          <a:p>
            <a:r>
              <a:rPr lang="en-US" altLang="en-US" dirty="0"/>
              <a:t>On average fragmentation = 1 / 2 frame size</a:t>
            </a:r>
          </a:p>
          <a:p>
            <a:r>
              <a:rPr lang="en-US" altLang="en-US" dirty="0"/>
              <a:t>So small frame sizes desirable?</a:t>
            </a:r>
          </a:p>
          <a:p>
            <a:r>
              <a:rPr lang="en-US" altLang="en-US" dirty="0"/>
              <a:t>But each page table entry takes memory to track</a:t>
            </a:r>
          </a:p>
          <a:p>
            <a:r>
              <a:rPr lang="en-US" altLang="en-US" dirty="0"/>
              <a:t>Page sizes growing over time</a:t>
            </a:r>
          </a:p>
          <a:p>
            <a:pPr lvl="1"/>
            <a:r>
              <a:rPr lang="en-US" altLang="en-US" dirty="0"/>
              <a:t>Solaris supports two page sizes – 8 KB and 4 MB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Free Frames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05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B5605CA-B522-4E77-8066-64E7764355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0426" y="1262063"/>
            <a:ext cx="7735078" cy="4440237"/>
          </a:xfrm>
        </p:spPr>
        <p:txBody>
          <a:bodyPr/>
          <a:lstStyle/>
          <a:p>
            <a:r>
              <a:rPr lang="en-US" altLang="en-US" dirty="0"/>
              <a:t>To provide a detailed description of various ways of organizing memory hardware</a:t>
            </a:r>
          </a:p>
          <a:p>
            <a:r>
              <a:rPr lang="en-US" altLang="en-US" dirty="0"/>
              <a:t>To discuss various memory-management techniques, </a:t>
            </a:r>
          </a:p>
          <a:p>
            <a:r>
              <a:rPr lang="en-US" altLang="en-US" dirty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B578CE8-E6A7-4D4B-8099-B7E1B8DD66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2434" y="1146175"/>
            <a:ext cx="7725746" cy="4686300"/>
          </a:xfrm>
        </p:spPr>
        <p:txBody>
          <a:bodyPr/>
          <a:lstStyle/>
          <a:p>
            <a:r>
              <a:rPr lang="en-US" altLang="en-US" dirty="0"/>
              <a:t>Page table is kept in main 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points to the page table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indicates size of the page table</a:t>
            </a:r>
          </a:p>
          <a:p>
            <a:r>
              <a:rPr lang="en-US" altLang="en-US" dirty="0"/>
              <a:t>In this scheme every data/instruction access requires two memory accesses</a:t>
            </a:r>
          </a:p>
          <a:p>
            <a:pPr lvl="1"/>
            <a:r>
              <a:rPr lang="en-US" altLang="en-US" dirty="0"/>
              <a:t>One for the page table and one for the data / instruction</a:t>
            </a:r>
          </a:p>
          <a:p>
            <a:r>
              <a:rPr lang="en-US" altLang="en-US" dirty="0"/>
              <a:t>The two-memory access problem can be solved by the use of a special fast-lookup hardware cache called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 dirty="0"/>
              <a:t>) (also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dirty="0"/>
              <a:t>).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230AB13-6435-4378-B830-FECCFE605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46" y="222674"/>
            <a:ext cx="836022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Translation Look-Aside Buffer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B8310ED-D6D5-4E0C-8BB0-4E773523DA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93101" y="1146175"/>
            <a:ext cx="7144399" cy="4606925"/>
          </a:xfrm>
        </p:spPr>
        <p:txBody>
          <a:bodyPr/>
          <a:lstStyle/>
          <a:p>
            <a:r>
              <a:rPr lang="en-US" altLang="en-US" dirty="0"/>
              <a:t>Some TLBs store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address-space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ASIDs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 dirty="0"/>
              <a:t>Otherwise need to flush at every context switch</a:t>
            </a:r>
          </a:p>
          <a:p>
            <a:r>
              <a:rPr lang="en-US" altLang="en-US" dirty="0"/>
              <a:t>TLBs typically small (64 to 1,024 entries)</a:t>
            </a:r>
          </a:p>
          <a:p>
            <a:r>
              <a:rPr lang="en-US" altLang="en-US" dirty="0"/>
              <a:t>On a TLB miss, value is loaded into the TLB for faster access next time</a:t>
            </a:r>
          </a:p>
          <a:p>
            <a:pPr lvl="1"/>
            <a:r>
              <a:rPr lang="en-US" altLang="en-US" dirty="0"/>
              <a:t>Replacement policies must be considered</a:t>
            </a:r>
          </a:p>
          <a:p>
            <a:pPr lvl="1"/>
            <a:r>
              <a:rPr lang="en-US" altLang="en-US" dirty="0"/>
              <a:t>Some entries can be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down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permanent fast access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:a16="http://schemas.microsoft.com/office/drawing/2014/main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Hardware</a:t>
            </a:r>
          </a:p>
        </p:txBody>
      </p:sp>
      <p:sp>
        <p:nvSpPr>
          <p:cNvPr id="34819" name="Rectangle 2051">
            <a:extLst>
              <a:ext uri="{FF2B5EF4-FFF2-40B4-BE49-F238E27FC236}">
                <a16:creationId xmlns:a16="http://schemas.microsoft.com/office/drawing/2014/main" id="{E7B29C5B-AFCD-4031-B6DE-A755EE36AD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>
              <a:rPr lang="en-US" altLang="en-US" dirty="0"/>
              <a:t>Associative memory – parallel search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Address translation (p, d)</a:t>
            </a:r>
          </a:p>
          <a:p>
            <a:pPr marL="627063" lvl="1"/>
            <a:r>
              <a:rPr lang="en-US" altLang="en-US" dirty="0"/>
              <a:t>If p is in associative register, get frame # out</a:t>
            </a:r>
          </a:p>
          <a:p>
            <a:pPr marL="627063" lvl="1"/>
            <a:r>
              <a:rPr lang="en-US" altLang="en-US" dirty="0"/>
              <a:t>Otherwise get frame # from page table in memory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693863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 With TLB</a:t>
            </a:r>
            <a:endParaRPr lang="en-US" altLang="en-US" sz="2400" dirty="0"/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284288"/>
            <a:ext cx="5637213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1905E63-D1E4-48E6-BE3E-4EFB204C38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1095" y="1231638"/>
            <a:ext cx="7772400" cy="4835558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Hit ratio – percentage of times that a page number is found in the  TLB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An </a:t>
            </a:r>
            <a:r>
              <a:rPr lang="en-US" altLang="en-US" dirty="0">
                <a:sym typeface="Symbol" pitchFamily="18" charset="2"/>
              </a:rPr>
              <a:t>80% hit ratio means that we find the desired  page number  in the TLB 80% of the time.</a:t>
            </a:r>
            <a:endParaRPr lang="en-US" altLang="en-US" dirty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Suppose that 10 nanoseconds to access memory.  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If we find the desired page in TLB then a mapped-memory access take 10 ns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Otherwise we need two memory access so it is 20 ns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Effective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Access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Time</a:t>
            </a:r>
            <a:r>
              <a:rPr lang="en-US" altLang="en-US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EAT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	               EAT = </a:t>
            </a:r>
            <a:r>
              <a:rPr lang="en-US" altLang="en-US" dirty="0">
                <a:sym typeface="Symbol" pitchFamily="18" charset="2"/>
              </a:rPr>
              <a:t>0.80 x 10 + 0.20 x 20 = 12 </a:t>
            </a:r>
            <a:r>
              <a:rPr lang="en-US" altLang="en-US" dirty="0"/>
              <a:t> 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 implying 20% slowdown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Consider  amore 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     EAT = 0.99 x 10 + 0.01 x 20 = 10.1ns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implying  only 1% slowdown in access time.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id="{243E4155-B2C5-48A3-9386-D371D820EF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0425" y="1157288"/>
            <a:ext cx="7651102" cy="4468812"/>
          </a:xfrm>
        </p:spPr>
        <p:txBody>
          <a:bodyPr/>
          <a:lstStyle/>
          <a:p>
            <a:r>
              <a:rPr lang="en-US" altLang="en-US" dirty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en-US" dirty="0"/>
              <a:t>Can also add more bits to indicate page execute-only, and so 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bit attached to each entry in the page table: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valid</a:t>
            </a:r>
            <a:r>
              <a:rPr lang="ja-JP" altLang="en-US" dirty="0"/>
              <a:t>”</a:t>
            </a:r>
            <a:r>
              <a:rPr lang="en-US" altLang="ja-JP" dirty="0"/>
              <a:t> indicates that the associated page is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space, and is thus a legal page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invalid</a:t>
            </a:r>
            <a:r>
              <a:rPr lang="ja-JP" altLang="en-US" dirty="0"/>
              <a:t>”</a:t>
            </a:r>
            <a:r>
              <a:rPr lang="en-US" altLang="ja-JP" dirty="0"/>
              <a:t> indicates that the page is not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</a:t>
            </a:r>
          </a:p>
          <a:p>
            <a:pPr lvl="1"/>
            <a:r>
              <a:rPr lang="en-US" altLang="en-US" dirty="0"/>
              <a:t>Or 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Any violations result in a trap to the kernel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127" y="-95603"/>
            <a:ext cx="8112611" cy="903288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36A1277-493F-4EAE-9460-2793BEE198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2433" y="1113421"/>
            <a:ext cx="7734788" cy="44831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</a:p>
          <a:p>
            <a:pPr lvl="1"/>
            <a:r>
              <a:rPr lang="en-US" altLang="en-US" dirty="0"/>
              <a:t>One copy of read-only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reentrant</a:t>
            </a:r>
            <a:r>
              <a:rPr lang="en-US" altLang="en-US" dirty="0"/>
              <a:t>) code shared among processes (i.e., text editors, compilers, window systems)</a:t>
            </a:r>
          </a:p>
          <a:p>
            <a:pPr lvl="1"/>
            <a:r>
              <a:rPr lang="en-US" altLang="en-US" dirty="0"/>
              <a:t>Similar to multiple threads sharing the same process space</a:t>
            </a:r>
          </a:p>
          <a:p>
            <a:pPr lvl="1"/>
            <a:r>
              <a:rPr lang="en-US" altLang="en-US" dirty="0"/>
              <a:t>Also useful for interprocess communication if sharing of read-write pages is allowed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 dirty="0"/>
              <a:t>Each process keeps a separate copy of the code and data</a:t>
            </a:r>
          </a:p>
          <a:p>
            <a:pPr lvl="1"/>
            <a:r>
              <a:rPr lang="en-US" altLang="en-US" dirty="0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 Example</a:t>
            </a:r>
            <a:endParaRPr lang="en-US" altLang="en-US" sz="2400" dirty="0"/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:a16="http://schemas.microsoft.com/office/drawing/2014/main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212850"/>
            <a:ext cx="3973512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61A38E1-D15D-4FD3-BA70-E6E5B690F3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763" y="1227138"/>
            <a:ext cx="7697755" cy="4483100"/>
          </a:xfrm>
        </p:spPr>
        <p:txBody>
          <a:bodyPr/>
          <a:lstStyle/>
          <a:p>
            <a:r>
              <a:rPr lang="en-US" altLang="en-US" dirty="0"/>
              <a:t>Memory structures for paging can get huge using straight-forward methods</a:t>
            </a:r>
          </a:p>
          <a:p>
            <a:pPr lvl="1"/>
            <a:r>
              <a:rPr lang="en-US" altLang="en-US" dirty="0"/>
              <a:t>Consider a 32-bit logical address space as on modern computers</a:t>
            </a:r>
          </a:p>
          <a:p>
            <a:pPr lvl="1"/>
            <a:r>
              <a:rPr lang="en-US" altLang="en-US" dirty="0"/>
              <a:t>Page size of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Page table would have 1 million entries (2</a:t>
            </a:r>
            <a:r>
              <a:rPr lang="en-US" altLang="en-US" baseline="30000" dirty="0"/>
              <a:t>32</a:t>
            </a:r>
            <a:r>
              <a:rPr lang="en-US" altLang="en-US" dirty="0"/>
              <a:t> / 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If each entry is 4 bytes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each process 4 MB of physical address space for the  page table alone</a:t>
            </a:r>
          </a:p>
          <a:p>
            <a:pPr lvl="2"/>
            <a:r>
              <a:rPr lang="en-US" altLang="en-US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want to allocate that contiguously in main memory</a:t>
            </a:r>
          </a:p>
          <a:p>
            <a:pPr lvl="1"/>
            <a:r>
              <a:rPr lang="en-US" altLang="en-US" dirty="0"/>
              <a:t>One simple solution is to divide the page table into smaller units</a:t>
            </a:r>
          </a:p>
          <a:p>
            <a:pPr lvl="2"/>
            <a:r>
              <a:rPr lang="en-US" altLang="en-US" dirty="0"/>
              <a:t>Hierarchical Paging</a:t>
            </a:r>
          </a:p>
          <a:p>
            <a:pPr lvl="2"/>
            <a:r>
              <a:rPr lang="en-US" altLang="en-US" dirty="0"/>
              <a:t>Hashed Page Tables</a:t>
            </a:r>
          </a:p>
          <a:p>
            <a:pPr lvl="2"/>
            <a:r>
              <a:rPr lang="en-US" altLang="en-US" dirty="0"/>
              <a:t>Inverted Page Tables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3919CD36-C961-4D2E-8F87-B9EA333CBE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9085" y="1208088"/>
            <a:ext cx="7669763" cy="4483100"/>
          </a:xfrm>
        </p:spPr>
        <p:txBody>
          <a:bodyPr/>
          <a:lstStyle/>
          <a:p>
            <a:r>
              <a:rPr lang="en-US" altLang="en-US" dirty="0"/>
              <a:t>Program must be brought (from disk)  into memory and placed within a process for it to be run</a:t>
            </a:r>
            <a:endParaRPr lang="en-US" altLang="en-US" sz="800" dirty="0"/>
          </a:p>
          <a:p>
            <a:r>
              <a:rPr lang="en-US" altLang="en-US" dirty="0"/>
              <a:t>Main memory and registers are only storage CPU can access directly</a:t>
            </a:r>
          </a:p>
          <a:p>
            <a:r>
              <a:rPr lang="en-US" altLang="en-US" dirty="0"/>
              <a:t>Memory unit only sees a stream of:</a:t>
            </a:r>
          </a:p>
          <a:p>
            <a:pPr lvl="1"/>
            <a:r>
              <a:rPr lang="en-US" altLang="en-US" dirty="0"/>
              <a:t>addresses + read requests, or </a:t>
            </a:r>
          </a:p>
          <a:p>
            <a:pPr lvl="1"/>
            <a:r>
              <a:rPr lang="en-US" altLang="en-US" dirty="0"/>
              <a:t>address + data and write requests</a:t>
            </a:r>
            <a:endParaRPr lang="en-US" altLang="en-US" sz="800" dirty="0"/>
          </a:p>
          <a:p>
            <a:r>
              <a:rPr lang="en-US" altLang="en-US" dirty="0"/>
              <a:t>Register access is done in one CPU clock (or less)</a:t>
            </a:r>
            <a:endParaRPr lang="en-US" altLang="en-US" sz="800" dirty="0"/>
          </a:p>
          <a:p>
            <a:r>
              <a:rPr lang="en-US" altLang="en-US" dirty="0"/>
              <a:t>Main memory can take many cycles, causing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stall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sits between main memory and CPU registers</a:t>
            </a:r>
            <a:endParaRPr lang="en-US" altLang="en-US" sz="800" dirty="0"/>
          </a:p>
          <a:p>
            <a:r>
              <a:rPr lang="en-US" altLang="en-US" dirty="0"/>
              <a:t>Protection of memory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0F2BF6E-2D52-1C1B-07FC-A6EE58A31590}"/>
              </a:ext>
            </a:extLst>
          </p:cNvPr>
          <p:cNvGrpSpPr/>
          <p:nvPr/>
        </p:nvGrpSpPr>
        <p:grpSpPr>
          <a:xfrm>
            <a:off x="1856113" y="1771749"/>
            <a:ext cx="4037760" cy="693360"/>
            <a:chOff x="1856113" y="1771749"/>
            <a:chExt cx="4037760" cy="69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911AA0B8-9AB4-E919-682F-3C0FCEEEADDB}"/>
                    </a:ext>
                  </a:extLst>
                </p14:cNvPr>
                <p14:cNvContentPartPr/>
                <p14:nvPr/>
              </p14:nvContentPartPr>
              <p14:xfrm>
                <a:off x="1856113" y="2188269"/>
                <a:ext cx="861480" cy="39600"/>
              </p14:xfrm>
            </p:contentPart>
          </mc:Choice>
          <mc:Fallback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911AA0B8-9AB4-E919-682F-3C0FCEEEADD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47473" y="2179629"/>
                  <a:ext cx="879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02117CE6-4557-300F-C243-82F24FE99941}"/>
                    </a:ext>
                  </a:extLst>
                </p14:cNvPr>
                <p14:cNvContentPartPr/>
                <p14:nvPr/>
              </p14:nvContentPartPr>
              <p14:xfrm>
                <a:off x="3195673" y="2244069"/>
                <a:ext cx="772920" cy="56880"/>
              </p14:xfrm>
            </p:contentPart>
          </mc:Choice>
          <mc:Fallback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02117CE6-4557-300F-C243-82F24FE999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87033" y="2235429"/>
                  <a:ext cx="790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3054814D-77A5-0CAF-F39E-B11317803F13}"/>
                    </a:ext>
                  </a:extLst>
                </p14:cNvPr>
                <p14:cNvContentPartPr/>
                <p14:nvPr/>
              </p14:nvContentPartPr>
              <p14:xfrm>
                <a:off x="4870033" y="1771749"/>
                <a:ext cx="1023840" cy="693360"/>
              </p14:xfrm>
            </p:contentPart>
          </mc:Choice>
          <mc:Fallback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3054814D-77A5-0CAF-F39E-B11317803F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61393" y="1763109"/>
                  <a:ext cx="1041480" cy="71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F3D1A22-4CB8-649D-6E7B-B197B73AC312}"/>
              </a:ext>
            </a:extLst>
          </p:cNvPr>
          <p:cNvGrpSpPr/>
          <p:nvPr/>
        </p:nvGrpSpPr>
        <p:grpSpPr>
          <a:xfrm>
            <a:off x="1339153" y="3620349"/>
            <a:ext cx="4075560" cy="151920"/>
            <a:chOff x="1339153" y="3620349"/>
            <a:chExt cx="4075560" cy="15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23AAE001-AE1F-945B-462B-A5A6AC08D366}"/>
                    </a:ext>
                  </a:extLst>
                </p14:cNvPr>
                <p14:cNvContentPartPr/>
                <p14:nvPr/>
              </p14:nvContentPartPr>
              <p14:xfrm>
                <a:off x="1339153" y="3657429"/>
                <a:ext cx="1279440" cy="114840"/>
              </p14:xfrm>
            </p:contentPart>
          </mc:Choice>
          <mc:Fallback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23AAE001-AE1F-945B-462B-A5A6AC08D36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30513" y="3648429"/>
                  <a:ext cx="1297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F1B951F9-20D1-27F8-FCF7-F6DAEEC0FF0D}"/>
                    </a:ext>
                  </a:extLst>
                </p14:cNvPr>
                <p14:cNvContentPartPr/>
                <p14:nvPr/>
              </p14:nvContentPartPr>
              <p14:xfrm>
                <a:off x="3269473" y="3658509"/>
                <a:ext cx="255240" cy="17640"/>
              </p14:xfrm>
            </p:contentPart>
          </mc:Choice>
          <mc:Fallback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F1B951F9-20D1-27F8-FCF7-F6DAEEC0FF0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60473" y="3649869"/>
                  <a:ext cx="272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87B2457F-60E0-818B-A482-25FE88A2CF08}"/>
                    </a:ext>
                  </a:extLst>
                </p14:cNvPr>
                <p14:cNvContentPartPr/>
                <p14:nvPr/>
              </p14:nvContentPartPr>
              <p14:xfrm>
                <a:off x="4063993" y="3620349"/>
                <a:ext cx="1350720" cy="95040"/>
              </p14:xfrm>
            </p:contentPart>
          </mc:Choice>
          <mc:Fallback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87B2457F-60E0-818B-A482-25FE88A2CF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54993" y="3611709"/>
                  <a:ext cx="1368360" cy="11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8F6F2CD9-BE53-4ACB-DF23-0CDA3EBD2E45}"/>
                  </a:ext>
                </a:extLst>
              </p14:cNvPr>
              <p14:cNvContentPartPr/>
              <p14:nvPr/>
            </p14:nvContentPartPr>
            <p14:xfrm>
              <a:off x="6447553" y="3035349"/>
              <a:ext cx="27000" cy="215640"/>
            </p14:xfrm>
          </p:contentPart>
        </mc:Choice>
        <mc:Fallback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8F6F2CD9-BE53-4ACB-DF23-0CDA3EBD2E4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38913" y="3026709"/>
                <a:ext cx="446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5796E4B4-6E9D-A196-58DF-4BCBF6E9B5BE}"/>
                  </a:ext>
                </a:extLst>
              </p14:cNvPr>
              <p14:cNvContentPartPr/>
              <p14:nvPr/>
            </p14:nvContentPartPr>
            <p14:xfrm>
              <a:off x="6455833" y="3013389"/>
              <a:ext cx="156960" cy="217440"/>
            </p14:xfrm>
          </p:contentPart>
        </mc:Choice>
        <mc:Fallback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5796E4B4-6E9D-A196-58DF-4BCBF6E9B5B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47193" y="3004749"/>
                <a:ext cx="17460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群組 55">
            <a:extLst>
              <a:ext uri="{FF2B5EF4-FFF2-40B4-BE49-F238E27FC236}">
                <a16:creationId xmlns:a16="http://schemas.microsoft.com/office/drawing/2014/main" id="{D7846AF5-2735-0C54-EBAF-B382458BFA12}"/>
              </a:ext>
            </a:extLst>
          </p:cNvPr>
          <p:cNvGrpSpPr/>
          <p:nvPr/>
        </p:nvGrpSpPr>
        <p:grpSpPr>
          <a:xfrm>
            <a:off x="6666793" y="2955429"/>
            <a:ext cx="2138760" cy="943200"/>
            <a:chOff x="6666793" y="2955429"/>
            <a:chExt cx="2138760" cy="94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6638B22D-B2FF-57ED-5BE3-422C2F2E999F}"/>
                    </a:ext>
                  </a:extLst>
                </p14:cNvPr>
                <p14:cNvContentPartPr/>
                <p14:nvPr/>
              </p14:nvContentPartPr>
              <p14:xfrm>
                <a:off x="6666793" y="3127869"/>
                <a:ext cx="122040" cy="133200"/>
              </p14:xfrm>
            </p:contentPart>
          </mc:Choice>
          <mc:Fallback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6638B22D-B2FF-57ED-5BE3-422C2F2E999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57793" y="3118869"/>
                  <a:ext cx="139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68C0503E-40F5-F354-747F-855034906CE8}"/>
                    </a:ext>
                  </a:extLst>
                </p14:cNvPr>
                <p14:cNvContentPartPr/>
                <p14:nvPr/>
              </p14:nvContentPartPr>
              <p14:xfrm>
                <a:off x="6773713" y="3140469"/>
                <a:ext cx="171360" cy="286920"/>
              </p14:xfrm>
            </p:contentPart>
          </mc:Choice>
          <mc:Fallback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68C0503E-40F5-F354-747F-855034906CE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65073" y="3131469"/>
                  <a:ext cx="1890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1982985A-2AA8-724C-F6FE-0F4C2576132B}"/>
                    </a:ext>
                  </a:extLst>
                </p14:cNvPr>
                <p14:cNvContentPartPr/>
                <p14:nvPr/>
              </p14:nvContentPartPr>
              <p14:xfrm>
                <a:off x="6921313" y="3100149"/>
                <a:ext cx="93960" cy="177480"/>
              </p14:xfrm>
            </p:contentPart>
          </mc:Choice>
          <mc:Fallback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1982985A-2AA8-724C-F6FE-0F4C2576132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12673" y="3091509"/>
                  <a:ext cx="111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DBC45A6A-EFDD-F83D-E8BF-A26FB1150B35}"/>
                    </a:ext>
                  </a:extLst>
                </p14:cNvPr>
                <p14:cNvContentPartPr/>
                <p14:nvPr/>
              </p14:nvContentPartPr>
              <p14:xfrm>
                <a:off x="7011673" y="3112749"/>
                <a:ext cx="91800" cy="190440"/>
              </p14:xfrm>
            </p:contentPart>
          </mc:Choice>
          <mc:Fallback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DBC45A6A-EFDD-F83D-E8BF-A26FB1150B3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002673" y="3104109"/>
                  <a:ext cx="109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A4493374-0C5D-EA15-F9A4-1F133F8C7657}"/>
                    </a:ext>
                  </a:extLst>
                </p14:cNvPr>
                <p14:cNvContentPartPr/>
                <p14:nvPr/>
              </p14:nvContentPartPr>
              <p14:xfrm>
                <a:off x="7093393" y="3120669"/>
                <a:ext cx="85680" cy="28800"/>
              </p14:xfrm>
            </p:contentPart>
          </mc:Choice>
          <mc:Fallback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A4493374-0C5D-EA15-F9A4-1F133F8C765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84393" y="3112029"/>
                  <a:ext cx="103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CDAAC701-7ECE-67B9-B013-32E65B75F285}"/>
                    </a:ext>
                  </a:extLst>
                </p14:cNvPr>
                <p14:cNvContentPartPr/>
                <p14:nvPr/>
              </p14:nvContentPartPr>
              <p14:xfrm>
                <a:off x="7130473" y="3084669"/>
                <a:ext cx="255600" cy="185760"/>
              </p14:xfrm>
            </p:contentPart>
          </mc:Choice>
          <mc:Fallback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CDAAC701-7ECE-67B9-B013-32E65B75F28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21833" y="3076029"/>
                  <a:ext cx="273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6" name="筆跡 25">
                  <a:extLst>
                    <a:ext uri="{FF2B5EF4-FFF2-40B4-BE49-F238E27FC236}">
                      <a16:creationId xmlns:a16="http://schemas.microsoft.com/office/drawing/2014/main" id="{4AE852E1-E56F-66A3-765E-05308BC77051}"/>
                    </a:ext>
                  </a:extLst>
                </p14:cNvPr>
                <p14:cNvContentPartPr/>
                <p14:nvPr/>
              </p14:nvContentPartPr>
              <p14:xfrm>
                <a:off x="7366993" y="3094029"/>
                <a:ext cx="150840" cy="183600"/>
              </p14:xfrm>
            </p:contentPart>
          </mc:Choice>
          <mc:Fallback>
            <p:pic>
              <p:nvPicPr>
                <p:cNvPr id="26" name="筆跡 25">
                  <a:extLst>
                    <a:ext uri="{FF2B5EF4-FFF2-40B4-BE49-F238E27FC236}">
                      <a16:creationId xmlns:a16="http://schemas.microsoft.com/office/drawing/2014/main" id="{4AE852E1-E56F-66A3-765E-05308BC7705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358353" y="3085389"/>
                  <a:ext cx="168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2D71DB5F-7F9E-DF05-9281-B9C1EAA721BE}"/>
                    </a:ext>
                  </a:extLst>
                </p14:cNvPr>
                <p14:cNvContentPartPr/>
                <p14:nvPr/>
              </p14:nvContentPartPr>
              <p14:xfrm>
                <a:off x="7675153" y="3009429"/>
                <a:ext cx="28080" cy="253800"/>
              </p14:xfrm>
            </p:contentPart>
          </mc:Choice>
          <mc:Fallback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2D71DB5F-7F9E-DF05-9281-B9C1EAA721B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66513" y="3000789"/>
                  <a:ext cx="457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29B80462-06CC-F465-EB19-29BB913C45B8}"/>
                    </a:ext>
                  </a:extLst>
                </p14:cNvPr>
                <p14:cNvContentPartPr/>
                <p14:nvPr/>
              </p14:nvContentPartPr>
              <p14:xfrm>
                <a:off x="7684513" y="3094029"/>
                <a:ext cx="91440" cy="171360"/>
              </p14:xfrm>
            </p:contentPart>
          </mc:Choice>
          <mc:Fallback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29B80462-06CC-F465-EB19-29BB913C45B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75873" y="3085389"/>
                  <a:ext cx="109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9" name="筆跡 28">
                  <a:extLst>
                    <a:ext uri="{FF2B5EF4-FFF2-40B4-BE49-F238E27FC236}">
                      <a16:creationId xmlns:a16="http://schemas.microsoft.com/office/drawing/2014/main" id="{364E8DED-85B9-7089-C132-A893CE4CC65E}"/>
                    </a:ext>
                  </a:extLst>
                </p14:cNvPr>
                <p14:cNvContentPartPr/>
                <p14:nvPr/>
              </p14:nvContentPartPr>
              <p14:xfrm>
                <a:off x="7693873" y="3176469"/>
                <a:ext cx="102960" cy="75240"/>
              </p14:xfrm>
            </p:contentPart>
          </mc:Choice>
          <mc:Fallback>
            <p:pic>
              <p:nvPicPr>
                <p:cNvPr id="29" name="筆跡 28">
                  <a:extLst>
                    <a:ext uri="{FF2B5EF4-FFF2-40B4-BE49-F238E27FC236}">
                      <a16:creationId xmlns:a16="http://schemas.microsoft.com/office/drawing/2014/main" id="{364E8DED-85B9-7089-C132-A893CE4CC65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84873" y="3167469"/>
                  <a:ext cx="120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0" name="筆跡 29">
                  <a:extLst>
                    <a:ext uri="{FF2B5EF4-FFF2-40B4-BE49-F238E27FC236}">
                      <a16:creationId xmlns:a16="http://schemas.microsoft.com/office/drawing/2014/main" id="{12022702-059F-52EF-8683-5C17EF10754C}"/>
                    </a:ext>
                  </a:extLst>
                </p14:cNvPr>
                <p14:cNvContentPartPr/>
                <p14:nvPr/>
              </p14:nvContentPartPr>
              <p14:xfrm>
                <a:off x="7820593" y="3010869"/>
                <a:ext cx="122040" cy="276840"/>
              </p14:xfrm>
            </p:contentPart>
          </mc:Choice>
          <mc:Fallback>
            <p:pic>
              <p:nvPicPr>
                <p:cNvPr id="30" name="筆跡 29">
                  <a:extLst>
                    <a:ext uri="{FF2B5EF4-FFF2-40B4-BE49-F238E27FC236}">
                      <a16:creationId xmlns:a16="http://schemas.microsoft.com/office/drawing/2014/main" id="{12022702-059F-52EF-8683-5C17EF10754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11953" y="3001869"/>
                  <a:ext cx="1396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2" name="筆跡 31">
                  <a:extLst>
                    <a:ext uri="{FF2B5EF4-FFF2-40B4-BE49-F238E27FC236}">
                      <a16:creationId xmlns:a16="http://schemas.microsoft.com/office/drawing/2014/main" id="{35053972-4102-3BEC-DA58-2CB05809B55E}"/>
                    </a:ext>
                  </a:extLst>
                </p14:cNvPr>
                <p14:cNvContentPartPr/>
                <p14:nvPr/>
              </p14:nvContentPartPr>
              <p14:xfrm>
                <a:off x="8095633" y="3138669"/>
                <a:ext cx="119880" cy="177840"/>
              </p14:xfrm>
            </p:contentPart>
          </mc:Choice>
          <mc:Fallback>
            <p:pic>
              <p:nvPicPr>
                <p:cNvPr id="32" name="筆跡 31">
                  <a:extLst>
                    <a:ext uri="{FF2B5EF4-FFF2-40B4-BE49-F238E27FC236}">
                      <a16:creationId xmlns:a16="http://schemas.microsoft.com/office/drawing/2014/main" id="{35053972-4102-3BEC-DA58-2CB05809B55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86633" y="3130029"/>
                  <a:ext cx="137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3" name="筆跡 32">
                  <a:extLst>
                    <a:ext uri="{FF2B5EF4-FFF2-40B4-BE49-F238E27FC236}">
                      <a16:creationId xmlns:a16="http://schemas.microsoft.com/office/drawing/2014/main" id="{DF024D1A-5EAD-CB85-C45A-77E377A5D681}"/>
                    </a:ext>
                  </a:extLst>
                </p14:cNvPr>
                <p14:cNvContentPartPr/>
                <p14:nvPr/>
              </p14:nvContentPartPr>
              <p14:xfrm>
                <a:off x="8211193" y="3140469"/>
                <a:ext cx="104040" cy="253440"/>
              </p14:xfrm>
            </p:contentPart>
          </mc:Choice>
          <mc:Fallback>
            <p:pic>
              <p:nvPicPr>
                <p:cNvPr id="33" name="筆跡 32">
                  <a:extLst>
                    <a:ext uri="{FF2B5EF4-FFF2-40B4-BE49-F238E27FC236}">
                      <a16:creationId xmlns:a16="http://schemas.microsoft.com/office/drawing/2014/main" id="{DF024D1A-5EAD-CB85-C45A-77E377A5D68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02193" y="3131469"/>
                  <a:ext cx="1216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4" name="筆跡 33">
                  <a:extLst>
                    <a:ext uri="{FF2B5EF4-FFF2-40B4-BE49-F238E27FC236}">
                      <a16:creationId xmlns:a16="http://schemas.microsoft.com/office/drawing/2014/main" id="{A6388081-D9FC-9836-1934-FBE977E4A935}"/>
                    </a:ext>
                  </a:extLst>
                </p14:cNvPr>
                <p14:cNvContentPartPr/>
                <p14:nvPr/>
              </p14:nvContentPartPr>
              <p14:xfrm>
                <a:off x="8358433" y="3066309"/>
                <a:ext cx="320040" cy="183240"/>
              </p14:xfrm>
            </p:contentPart>
          </mc:Choice>
          <mc:Fallback>
            <p:pic>
              <p:nvPicPr>
                <p:cNvPr id="34" name="筆跡 33">
                  <a:extLst>
                    <a:ext uri="{FF2B5EF4-FFF2-40B4-BE49-F238E27FC236}">
                      <a16:creationId xmlns:a16="http://schemas.microsoft.com/office/drawing/2014/main" id="{A6388081-D9FC-9836-1934-FBE977E4A93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49433" y="3057309"/>
                  <a:ext cx="337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5" name="筆跡 34">
                  <a:extLst>
                    <a:ext uri="{FF2B5EF4-FFF2-40B4-BE49-F238E27FC236}">
                      <a16:creationId xmlns:a16="http://schemas.microsoft.com/office/drawing/2014/main" id="{D56472D3-06EF-C3C7-32A6-150E3CF88293}"/>
                    </a:ext>
                  </a:extLst>
                </p14:cNvPr>
                <p14:cNvContentPartPr/>
                <p14:nvPr/>
              </p14:nvContentPartPr>
              <p14:xfrm>
                <a:off x="8643913" y="2955429"/>
                <a:ext cx="161640" cy="269640"/>
              </p14:xfrm>
            </p:contentPart>
          </mc:Choice>
          <mc:Fallback>
            <p:pic>
              <p:nvPicPr>
                <p:cNvPr id="35" name="筆跡 34">
                  <a:extLst>
                    <a:ext uri="{FF2B5EF4-FFF2-40B4-BE49-F238E27FC236}">
                      <a16:creationId xmlns:a16="http://schemas.microsoft.com/office/drawing/2014/main" id="{D56472D3-06EF-C3C7-32A6-150E3CF8829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634913" y="2946429"/>
                  <a:ext cx="1792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筆跡 35">
                  <a:extLst>
                    <a:ext uri="{FF2B5EF4-FFF2-40B4-BE49-F238E27FC236}">
                      <a16:creationId xmlns:a16="http://schemas.microsoft.com/office/drawing/2014/main" id="{41DFA1A4-6147-EEEC-D25E-0075D5D02903}"/>
                    </a:ext>
                  </a:extLst>
                </p14:cNvPr>
                <p14:cNvContentPartPr/>
                <p14:nvPr/>
              </p14:nvContentPartPr>
              <p14:xfrm>
                <a:off x="6889633" y="3435309"/>
                <a:ext cx="30600" cy="147960"/>
              </p14:xfrm>
            </p:contentPart>
          </mc:Choice>
          <mc:Fallback>
            <p:pic>
              <p:nvPicPr>
                <p:cNvPr id="36" name="筆跡 35">
                  <a:extLst>
                    <a:ext uri="{FF2B5EF4-FFF2-40B4-BE49-F238E27FC236}">
                      <a16:creationId xmlns:a16="http://schemas.microsoft.com/office/drawing/2014/main" id="{41DFA1A4-6147-EEEC-D25E-0075D5D0290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80993" y="3426309"/>
                  <a:ext cx="48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7" name="筆跡 36">
                  <a:extLst>
                    <a:ext uri="{FF2B5EF4-FFF2-40B4-BE49-F238E27FC236}">
                      <a16:creationId xmlns:a16="http://schemas.microsoft.com/office/drawing/2014/main" id="{483696DA-C1A9-F697-03A5-6EFB56EA3355}"/>
                    </a:ext>
                  </a:extLst>
                </p14:cNvPr>
                <p14:cNvContentPartPr/>
                <p14:nvPr/>
              </p14:nvContentPartPr>
              <p14:xfrm>
                <a:off x="6945793" y="3462669"/>
                <a:ext cx="47520" cy="74880"/>
              </p14:xfrm>
            </p:contentPart>
          </mc:Choice>
          <mc:Fallback>
            <p:pic>
              <p:nvPicPr>
                <p:cNvPr id="37" name="筆跡 36">
                  <a:extLst>
                    <a:ext uri="{FF2B5EF4-FFF2-40B4-BE49-F238E27FC236}">
                      <a16:creationId xmlns:a16="http://schemas.microsoft.com/office/drawing/2014/main" id="{483696DA-C1A9-F697-03A5-6EFB56EA33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936793" y="3454029"/>
                  <a:ext cx="65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8" name="筆跡 37">
                  <a:extLst>
                    <a:ext uri="{FF2B5EF4-FFF2-40B4-BE49-F238E27FC236}">
                      <a16:creationId xmlns:a16="http://schemas.microsoft.com/office/drawing/2014/main" id="{A1EF1F52-BC88-3CE3-60ED-648D9C22DAE0}"/>
                    </a:ext>
                  </a:extLst>
                </p14:cNvPr>
                <p14:cNvContentPartPr/>
                <p14:nvPr/>
              </p14:nvContentPartPr>
              <p14:xfrm>
                <a:off x="6944353" y="3573909"/>
                <a:ext cx="95760" cy="127440"/>
              </p14:xfrm>
            </p:contentPart>
          </mc:Choice>
          <mc:Fallback>
            <p:pic>
              <p:nvPicPr>
                <p:cNvPr id="38" name="筆跡 37">
                  <a:extLst>
                    <a:ext uri="{FF2B5EF4-FFF2-40B4-BE49-F238E27FC236}">
                      <a16:creationId xmlns:a16="http://schemas.microsoft.com/office/drawing/2014/main" id="{A1EF1F52-BC88-3CE3-60ED-648D9C22DAE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935353" y="3565269"/>
                  <a:ext cx="113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9" name="筆跡 38">
                  <a:extLst>
                    <a:ext uri="{FF2B5EF4-FFF2-40B4-BE49-F238E27FC236}">
                      <a16:creationId xmlns:a16="http://schemas.microsoft.com/office/drawing/2014/main" id="{0E976F5F-9220-737B-F23F-1EC3B311FD1C}"/>
                    </a:ext>
                  </a:extLst>
                </p14:cNvPr>
                <p14:cNvContentPartPr/>
                <p14:nvPr/>
              </p14:nvContentPartPr>
              <p14:xfrm>
                <a:off x="6852553" y="3537189"/>
                <a:ext cx="65520" cy="193680"/>
              </p14:xfrm>
            </p:contentPart>
          </mc:Choice>
          <mc:Fallback>
            <p:pic>
              <p:nvPicPr>
                <p:cNvPr id="39" name="筆跡 38">
                  <a:extLst>
                    <a:ext uri="{FF2B5EF4-FFF2-40B4-BE49-F238E27FC236}">
                      <a16:creationId xmlns:a16="http://schemas.microsoft.com/office/drawing/2014/main" id="{0E976F5F-9220-737B-F23F-1EC3B311FD1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843913" y="3528549"/>
                  <a:ext cx="83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0" name="筆跡 39">
                  <a:extLst>
                    <a:ext uri="{FF2B5EF4-FFF2-40B4-BE49-F238E27FC236}">
                      <a16:creationId xmlns:a16="http://schemas.microsoft.com/office/drawing/2014/main" id="{F39E4615-26FA-1D3E-89C4-CF3F5D14F2B0}"/>
                    </a:ext>
                  </a:extLst>
                </p14:cNvPr>
                <p14:cNvContentPartPr/>
                <p14:nvPr/>
              </p14:nvContentPartPr>
              <p14:xfrm>
                <a:off x="6896113" y="3639069"/>
                <a:ext cx="79560" cy="50040"/>
              </p14:xfrm>
            </p:contentPart>
          </mc:Choice>
          <mc:Fallback>
            <p:pic>
              <p:nvPicPr>
                <p:cNvPr id="40" name="筆跡 39">
                  <a:extLst>
                    <a:ext uri="{FF2B5EF4-FFF2-40B4-BE49-F238E27FC236}">
                      <a16:creationId xmlns:a16="http://schemas.microsoft.com/office/drawing/2014/main" id="{F39E4615-26FA-1D3E-89C4-CF3F5D14F2B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87473" y="3630069"/>
                  <a:ext cx="97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1" name="筆跡 40">
                  <a:extLst>
                    <a:ext uri="{FF2B5EF4-FFF2-40B4-BE49-F238E27FC236}">
                      <a16:creationId xmlns:a16="http://schemas.microsoft.com/office/drawing/2014/main" id="{B79AA5CC-1006-FEA1-64C9-6445EFAED4DB}"/>
                    </a:ext>
                  </a:extLst>
                </p14:cNvPr>
                <p14:cNvContentPartPr/>
                <p14:nvPr/>
              </p14:nvContentPartPr>
              <p14:xfrm>
                <a:off x="7047313" y="3500829"/>
                <a:ext cx="84960" cy="200880"/>
              </p14:xfrm>
            </p:contentPart>
          </mc:Choice>
          <mc:Fallback>
            <p:pic>
              <p:nvPicPr>
                <p:cNvPr id="41" name="筆跡 40">
                  <a:extLst>
                    <a:ext uri="{FF2B5EF4-FFF2-40B4-BE49-F238E27FC236}">
                      <a16:creationId xmlns:a16="http://schemas.microsoft.com/office/drawing/2014/main" id="{B79AA5CC-1006-FEA1-64C9-6445EFAED4D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038313" y="3491829"/>
                  <a:ext cx="1026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2" name="筆跡 41">
                  <a:extLst>
                    <a:ext uri="{FF2B5EF4-FFF2-40B4-BE49-F238E27FC236}">
                      <a16:creationId xmlns:a16="http://schemas.microsoft.com/office/drawing/2014/main" id="{18EF5002-C04D-F0C0-4226-48E802308623}"/>
                    </a:ext>
                  </a:extLst>
                </p14:cNvPr>
                <p14:cNvContentPartPr/>
                <p14:nvPr/>
              </p14:nvContentPartPr>
              <p14:xfrm>
                <a:off x="7063513" y="3638709"/>
                <a:ext cx="61560" cy="9720"/>
              </p14:xfrm>
            </p:contentPart>
          </mc:Choice>
          <mc:Fallback>
            <p:pic>
              <p:nvPicPr>
                <p:cNvPr id="42" name="筆跡 41">
                  <a:extLst>
                    <a:ext uri="{FF2B5EF4-FFF2-40B4-BE49-F238E27FC236}">
                      <a16:creationId xmlns:a16="http://schemas.microsoft.com/office/drawing/2014/main" id="{18EF5002-C04D-F0C0-4226-48E80230862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054873" y="3630069"/>
                  <a:ext cx="792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3" name="筆跡 42">
                  <a:extLst>
                    <a:ext uri="{FF2B5EF4-FFF2-40B4-BE49-F238E27FC236}">
                      <a16:creationId xmlns:a16="http://schemas.microsoft.com/office/drawing/2014/main" id="{C0C209DC-6688-4B43-EDD6-182DE02B7449}"/>
                    </a:ext>
                  </a:extLst>
                </p14:cNvPr>
                <p14:cNvContentPartPr/>
                <p14:nvPr/>
              </p14:nvContentPartPr>
              <p14:xfrm>
                <a:off x="6919153" y="3670389"/>
                <a:ext cx="259200" cy="228240"/>
              </p14:xfrm>
            </p:contentPart>
          </mc:Choice>
          <mc:Fallback>
            <p:pic>
              <p:nvPicPr>
                <p:cNvPr id="43" name="筆跡 42">
                  <a:extLst>
                    <a:ext uri="{FF2B5EF4-FFF2-40B4-BE49-F238E27FC236}">
                      <a16:creationId xmlns:a16="http://schemas.microsoft.com/office/drawing/2014/main" id="{C0C209DC-6688-4B43-EDD6-182DE02B744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910513" y="3661389"/>
                  <a:ext cx="276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4" name="筆跡 43">
                  <a:extLst>
                    <a:ext uri="{FF2B5EF4-FFF2-40B4-BE49-F238E27FC236}">
                      <a16:creationId xmlns:a16="http://schemas.microsoft.com/office/drawing/2014/main" id="{FD5F3165-9C4E-D54D-DF8C-EE0BC246462A}"/>
                    </a:ext>
                  </a:extLst>
                </p14:cNvPr>
                <p14:cNvContentPartPr/>
                <p14:nvPr/>
              </p14:nvContentPartPr>
              <p14:xfrm>
                <a:off x="7241713" y="3592629"/>
                <a:ext cx="176400" cy="192240"/>
              </p14:xfrm>
            </p:contentPart>
          </mc:Choice>
          <mc:Fallback>
            <p:pic>
              <p:nvPicPr>
                <p:cNvPr id="44" name="筆跡 43">
                  <a:extLst>
                    <a:ext uri="{FF2B5EF4-FFF2-40B4-BE49-F238E27FC236}">
                      <a16:creationId xmlns:a16="http://schemas.microsoft.com/office/drawing/2014/main" id="{FD5F3165-9C4E-D54D-DF8C-EE0BC246462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232713" y="3583989"/>
                  <a:ext cx="194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5" name="筆跡 44">
                  <a:extLst>
                    <a:ext uri="{FF2B5EF4-FFF2-40B4-BE49-F238E27FC236}">
                      <a16:creationId xmlns:a16="http://schemas.microsoft.com/office/drawing/2014/main" id="{44B4DEBB-7EE0-8171-1E7E-A75D967AF499}"/>
                    </a:ext>
                  </a:extLst>
                </p14:cNvPr>
                <p14:cNvContentPartPr/>
                <p14:nvPr/>
              </p14:nvContentPartPr>
              <p14:xfrm>
                <a:off x="7405153" y="3591909"/>
                <a:ext cx="119520" cy="244440"/>
              </p14:xfrm>
            </p:contentPart>
          </mc:Choice>
          <mc:Fallback>
            <p:pic>
              <p:nvPicPr>
                <p:cNvPr id="45" name="筆跡 44">
                  <a:extLst>
                    <a:ext uri="{FF2B5EF4-FFF2-40B4-BE49-F238E27FC236}">
                      <a16:creationId xmlns:a16="http://schemas.microsoft.com/office/drawing/2014/main" id="{44B4DEBB-7EE0-8171-1E7E-A75D967AF49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96153" y="3583269"/>
                  <a:ext cx="137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6" name="筆跡 45">
                  <a:extLst>
                    <a:ext uri="{FF2B5EF4-FFF2-40B4-BE49-F238E27FC236}">
                      <a16:creationId xmlns:a16="http://schemas.microsoft.com/office/drawing/2014/main" id="{195013B7-48DD-24DD-B395-3E3B2C79C2B5}"/>
                    </a:ext>
                  </a:extLst>
                </p14:cNvPr>
                <p14:cNvContentPartPr/>
                <p14:nvPr/>
              </p14:nvContentPartPr>
              <p14:xfrm>
                <a:off x="7555993" y="3592989"/>
                <a:ext cx="149040" cy="176040"/>
              </p14:xfrm>
            </p:contentPart>
          </mc:Choice>
          <mc:Fallback>
            <p:pic>
              <p:nvPicPr>
                <p:cNvPr id="46" name="筆跡 45">
                  <a:extLst>
                    <a:ext uri="{FF2B5EF4-FFF2-40B4-BE49-F238E27FC236}">
                      <a16:creationId xmlns:a16="http://schemas.microsoft.com/office/drawing/2014/main" id="{195013B7-48DD-24DD-B395-3E3B2C79C2B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547353" y="3584349"/>
                  <a:ext cx="166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7" name="筆跡 46">
                  <a:extLst>
                    <a:ext uri="{FF2B5EF4-FFF2-40B4-BE49-F238E27FC236}">
                      <a16:creationId xmlns:a16="http://schemas.microsoft.com/office/drawing/2014/main" id="{999610A7-03B6-EDCA-1549-F686E338FC06}"/>
                    </a:ext>
                  </a:extLst>
                </p14:cNvPr>
                <p14:cNvContentPartPr/>
                <p14:nvPr/>
              </p14:nvContentPartPr>
              <p14:xfrm>
                <a:off x="7804393" y="3622509"/>
                <a:ext cx="142200" cy="63360"/>
              </p14:xfrm>
            </p:contentPart>
          </mc:Choice>
          <mc:Fallback>
            <p:pic>
              <p:nvPicPr>
                <p:cNvPr id="47" name="筆跡 46">
                  <a:extLst>
                    <a:ext uri="{FF2B5EF4-FFF2-40B4-BE49-F238E27FC236}">
                      <a16:creationId xmlns:a16="http://schemas.microsoft.com/office/drawing/2014/main" id="{999610A7-03B6-EDCA-1549-F686E338FC0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795393" y="3613509"/>
                  <a:ext cx="1598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8" name="筆跡 47">
                  <a:extLst>
                    <a:ext uri="{FF2B5EF4-FFF2-40B4-BE49-F238E27FC236}">
                      <a16:creationId xmlns:a16="http://schemas.microsoft.com/office/drawing/2014/main" id="{6CFE7548-DA5A-4DD0-CE6A-0BEF39FC43F5}"/>
                    </a:ext>
                  </a:extLst>
                </p14:cNvPr>
                <p14:cNvContentPartPr/>
                <p14:nvPr/>
              </p14:nvContentPartPr>
              <p14:xfrm>
                <a:off x="7878193" y="3583629"/>
                <a:ext cx="37440" cy="212760"/>
              </p14:xfrm>
            </p:contentPart>
          </mc:Choice>
          <mc:Fallback>
            <p:pic>
              <p:nvPicPr>
                <p:cNvPr id="48" name="筆跡 47">
                  <a:extLst>
                    <a:ext uri="{FF2B5EF4-FFF2-40B4-BE49-F238E27FC236}">
                      <a16:creationId xmlns:a16="http://schemas.microsoft.com/office/drawing/2014/main" id="{6CFE7548-DA5A-4DD0-CE6A-0BEF39FC43F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869193" y="3574989"/>
                  <a:ext cx="550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筆跡 48">
                  <a:extLst>
                    <a:ext uri="{FF2B5EF4-FFF2-40B4-BE49-F238E27FC236}">
                      <a16:creationId xmlns:a16="http://schemas.microsoft.com/office/drawing/2014/main" id="{D8B051A4-0B03-A4C9-EA40-8870C198887C}"/>
                    </a:ext>
                  </a:extLst>
                </p14:cNvPr>
                <p14:cNvContentPartPr/>
                <p14:nvPr/>
              </p14:nvContentPartPr>
              <p14:xfrm>
                <a:off x="7822033" y="3695589"/>
                <a:ext cx="184680" cy="127080"/>
              </p14:xfrm>
            </p:contentPart>
          </mc:Choice>
          <mc:Fallback>
            <p:pic>
              <p:nvPicPr>
                <p:cNvPr id="49" name="筆跡 48">
                  <a:extLst>
                    <a:ext uri="{FF2B5EF4-FFF2-40B4-BE49-F238E27FC236}">
                      <a16:creationId xmlns:a16="http://schemas.microsoft.com/office/drawing/2014/main" id="{D8B051A4-0B03-A4C9-EA40-8870C198887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813393" y="3686589"/>
                  <a:ext cx="202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0" name="筆跡 49">
                  <a:extLst>
                    <a:ext uri="{FF2B5EF4-FFF2-40B4-BE49-F238E27FC236}">
                      <a16:creationId xmlns:a16="http://schemas.microsoft.com/office/drawing/2014/main" id="{D319B653-22B7-2CA1-538A-1CA09EC7E85D}"/>
                    </a:ext>
                  </a:extLst>
                </p14:cNvPr>
                <p14:cNvContentPartPr/>
                <p14:nvPr/>
              </p14:nvContentPartPr>
              <p14:xfrm>
                <a:off x="7958473" y="3582909"/>
                <a:ext cx="48600" cy="168120"/>
              </p14:xfrm>
            </p:contentPart>
          </mc:Choice>
          <mc:Fallback>
            <p:pic>
              <p:nvPicPr>
                <p:cNvPr id="50" name="筆跡 49">
                  <a:extLst>
                    <a:ext uri="{FF2B5EF4-FFF2-40B4-BE49-F238E27FC236}">
                      <a16:creationId xmlns:a16="http://schemas.microsoft.com/office/drawing/2014/main" id="{D319B653-22B7-2CA1-538A-1CA09EC7E85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49473" y="3574269"/>
                  <a:ext cx="66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1" name="筆跡 50">
                  <a:extLst>
                    <a:ext uri="{FF2B5EF4-FFF2-40B4-BE49-F238E27FC236}">
                      <a16:creationId xmlns:a16="http://schemas.microsoft.com/office/drawing/2014/main" id="{15E4391A-0A6A-538A-AC7D-BEF1045C9695}"/>
                    </a:ext>
                  </a:extLst>
                </p14:cNvPr>
                <p14:cNvContentPartPr/>
                <p14:nvPr/>
              </p14:nvContentPartPr>
              <p14:xfrm>
                <a:off x="7988713" y="3470589"/>
                <a:ext cx="131760" cy="385560"/>
              </p14:xfrm>
            </p:contentPart>
          </mc:Choice>
          <mc:Fallback>
            <p:pic>
              <p:nvPicPr>
                <p:cNvPr id="51" name="筆跡 50">
                  <a:extLst>
                    <a:ext uri="{FF2B5EF4-FFF2-40B4-BE49-F238E27FC236}">
                      <a16:creationId xmlns:a16="http://schemas.microsoft.com/office/drawing/2014/main" id="{15E4391A-0A6A-538A-AC7D-BEF1045C969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979713" y="3461589"/>
                  <a:ext cx="1494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2" name="筆跡 51">
                  <a:extLst>
                    <a:ext uri="{FF2B5EF4-FFF2-40B4-BE49-F238E27FC236}">
                      <a16:creationId xmlns:a16="http://schemas.microsoft.com/office/drawing/2014/main" id="{DC889691-5B9B-F4EA-27D9-7D25EF41D435}"/>
                    </a:ext>
                  </a:extLst>
                </p14:cNvPr>
                <p14:cNvContentPartPr/>
                <p14:nvPr/>
              </p14:nvContentPartPr>
              <p14:xfrm>
                <a:off x="8008153" y="3685509"/>
                <a:ext cx="104760" cy="99720"/>
              </p14:xfrm>
            </p:contentPart>
          </mc:Choice>
          <mc:Fallback>
            <p:pic>
              <p:nvPicPr>
                <p:cNvPr id="52" name="筆跡 51">
                  <a:extLst>
                    <a:ext uri="{FF2B5EF4-FFF2-40B4-BE49-F238E27FC236}">
                      <a16:creationId xmlns:a16="http://schemas.microsoft.com/office/drawing/2014/main" id="{DC889691-5B9B-F4EA-27D9-7D25EF41D43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99153" y="3676509"/>
                  <a:ext cx="122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3" name="筆跡 52">
                  <a:extLst>
                    <a:ext uri="{FF2B5EF4-FFF2-40B4-BE49-F238E27FC236}">
                      <a16:creationId xmlns:a16="http://schemas.microsoft.com/office/drawing/2014/main" id="{95653EED-C82F-B80E-74A2-03A0066A744F}"/>
                    </a:ext>
                  </a:extLst>
                </p14:cNvPr>
                <p14:cNvContentPartPr/>
                <p14:nvPr/>
              </p14:nvContentPartPr>
              <p14:xfrm>
                <a:off x="8311273" y="3482469"/>
                <a:ext cx="56880" cy="192960"/>
              </p14:xfrm>
            </p:contentPart>
          </mc:Choice>
          <mc:Fallback>
            <p:pic>
              <p:nvPicPr>
                <p:cNvPr id="53" name="筆跡 52">
                  <a:extLst>
                    <a:ext uri="{FF2B5EF4-FFF2-40B4-BE49-F238E27FC236}">
                      <a16:creationId xmlns:a16="http://schemas.microsoft.com/office/drawing/2014/main" id="{95653EED-C82F-B80E-74A2-03A0066A744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02273" y="3473469"/>
                  <a:ext cx="74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4" name="筆跡 53">
                  <a:extLst>
                    <a:ext uri="{FF2B5EF4-FFF2-40B4-BE49-F238E27FC236}">
                      <a16:creationId xmlns:a16="http://schemas.microsoft.com/office/drawing/2014/main" id="{4A0FD841-2ABC-A63A-1D9D-1062EB14C97D}"/>
                    </a:ext>
                  </a:extLst>
                </p14:cNvPr>
                <p14:cNvContentPartPr/>
                <p14:nvPr/>
              </p14:nvContentPartPr>
              <p14:xfrm>
                <a:off x="8358793" y="3547629"/>
                <a:ext cx="94680" cy="309240"/>
              </p14:xfrm>
            </p:contentPart>
          </mc:Choice>
          <mc:Fallback>
            <p:pic>
              <p:nvPicPr>
                <p:cNvPr id="54" name="筆跡 53">
                  <a:extLst>
                    <a:ext uri="{FF2B5EF4-FFF2-40B4-BE49-F238E27FC236}">
                      <a16:creationId xmlns:a16="http://schemas.microsoft.com/office/drawing/2014/main" id="{4A0FD841-2ABC-A63A-1D9D-1062EB14C97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349793" y="3538989"/>
                  <a:ext cx="112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5" name="筆跡 54">
                  <a:extLst>
                    <a:ext uri="{FF2B5EF4-FFF2-40B4-BE49-F238E27FC236}">
                      <a16:creationId xmlns:a16="http://schemas.microsoft.com/office/drawing/2014/main" id="{39D1E660-47C2-40CF-FF4C-77578E56BCB0}"/>
                    </a:ext>
                  </a:extLst>
                </p14:cNvPr>
                <p14:cNvContentPartPr/>
                <p14:nvPr/>
              </p14:nvContentPartPr>
              <p14:xfrm>
                <a:off x="8192473" y="3571749"/>
                <a:ext cx="372240" cy="315360"/>
              </p14:xfrm>
            </p:contentPart>
          </mc:Choice>
          <mc:Fallback>
            <p:pic>
              <p:nvPicPr>
                <p:cNvPr id="55" name="筆跡 54">
                  <a:extLst>
                    <a:ext uri="{FF2B5EF4-FFF2-40B4-BE49-F238E27FC236}">
                      <a16:creationId xmlns:a16="http://schemas.microsoft.com/office/drawing/2014/main" id="{39D1E660-47C2-40CF-FF4C-77578E56BCB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183833" y="3562749"/>
                  <a:ext cx="389880" cy="33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7" name="筆跡 56">
                <a:extLst>
                  <a:ext uri="{FF2B5EF4-FFF2-40B4-BE49-F238E27FC236}">
                    <a16:creationId xmlns:a16="http://schemas.microsoft.com/office/drawing/2014/main" id="{7B0CA2A7-F351-60E9-42CB-4B0495B6F6A5}"/>
                  </a:ext>
                </a:extLst>
              </p14:cNvPr>
              <p14:cNvContentPartPr/>
              <p14:nvPr/>
            </p14:nvContentPartPr>
            <p14:xfrm>
              <a:off x="6058753" y="4021749"/>
              <a:ext cx="562680" cy="87840"/>
            </p14:xfrm>
          </p:contentPart>
        </mc:Choice>
        <mc:Fallback>
          <p:pic>
            <p:nvPicPr>
              <p:cNvPr id="57" name="筆跡 56">
                <a:extLst>
                  <a:ext uri="{FF2B5EF4-FFF2-40B4-BE49-F238E27FC236}">
                    <a16:creationId xmlns:a16="http://schemas.microsoft.com/office/drawing/2014/main" id="{7B0CA2A7-F351-60E9-42CB-4B0495B6F6A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050113" y="4012749"/>
                <a:ext cx="58032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8" name="筆跡 57">
                <a:extLst>
                  <a:ext uri="{FF2B5EF4-FFF2-40B4-BE49-F238E27FC236}">
                    <a16:creationId xmlns:a16="http://schemas.microsoft.com/office/drawing/2014/main" id="{C9527434-07EE-D77A-B2AA-E7E5F2ACA763}"/>
                  </a:ext>
                </a:extLst>
              </p14:cNvPr>
              <p14:cNvContentPartPr/>
              <p14:nvPr/>
            </p14:nvContentPartPr>
            <p14:xfrm>
              <a:off x="1394233" y="3992589"/>
              <a:ext cx="1100520" cy="136440"/>
            </p14:xfrm>
          </p:contentPart>
        </mc:Choice>
        <mc:Fallback>
          <p:pic>
            <p:nvPicPr>
              <p:cNvPr id="58" name="筆跡 57">
                <a:extLst>
                  <a:ext uri="{FF2B5EF4-FFF2-40B4-BE49-F238E27FC236}">
                    <a16:creationId xmlns:a16="http://schemas.microsoft.com/office/drawing/2014/main" id="{C9527434-07EE-D77A-B2AA-E7E5F2ACA76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385593" y="3983589"/>
                <a:ext cx="11181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9" name="筆跡 58">
                <a:extLst>
                  <a:ext uri="{FF2B5EF4-FFF2-40B4-BE49-F238E27FC236}">
                    <a16:creationId xmlns:a16="http://schemas.microsoft.com/office/drawing/2014/main" id="{AE4FE6E8-A214-BE2B-7485-12C28CE54F8E}"/>
                  </a:ext>
                </a:extLst>
              </p14:cNvPr>
              <p14:cNvContentPartPr/>
              <p14:nvPr/>
            </p14:nvContentPartPr>
            <p14:xfrm>
              <a:off x="3749713" y="3978909"/>
              <a:ext cx="977760" cy="150120"/>
            </p14:xfrm>
          </p:contentPart>
        </mc:Choice>
        <mc:Fallback>
          <p:pic>
            <p:nvPicPr>
              <p:cNvPr id="59" name="筆跡 58">
                <a:extLst>
                  <a:ext uri="{FF2B5EF4-FFF2-40B4-BE49-F238E27FC236}">
                    <a16:creationId xmlns:a16="http://schemas.microsoft.com/office/drawing/2014/main" id="{AE4FE6E8-A214-BE2B-7485-12C28CE54F8E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740713" y="3970269"/>
                <a:ext cx="995400" cy="167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C6AC61F-C673-44E2-9D0D-2FBC263F82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9755" y="1131888"/>
            <a:ext cx="7489858" cy="1096962"/>
          </a:xfrm>
        </p:spPr>
        <p:txBody>
          <a:bodyPr/>
          <a:lstStyle/>
          <a:p>
            <a:r>
              <a:rPr lang="en-US" altLang="en-US" dirty="0"/>
              <a:t>Break up the logical address space into multiple page tables</a:t>
            </a:r>
          </a:p>
          <a:p>
            <a:r>
              <a:rPr lang="en-US" altLang="en-US" dirty="0"/>
              <a:t>A simple technique is a two-level page table</a:t>
            </a:r>
          </a:p>
          <a:p>
            <a:r>
              <a:rPr lang="en-US" altLang="en-US" dirty="0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:a16="http://schemas.microsoft.com/office/drawing/2014/main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76488"/>
            <a:ext cx="35782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1319ECB7-9550-4722-A785-B672C25C6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6379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Paging Example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1EEF2C6C-3F02-4E7D-8B00-6261CF45E7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9087" y="1085850"/>
            <a:ext cx="7679093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logical address (on 32-bit machine with 4K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number consisting of 20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offset consisting of 12 bits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10-bit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10-bit </a:t>
            </a:r>
            <a:r>
              <a:rPr lang="en-US" altLang="en-US" dirty="0"/>
              <a:t>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Thus, a logical address is as follows:</a:t>
            </a:r>
            <a:br>
              <a:rPr lang="en-US" altLang="en-US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endParaRPr lang="en-US" altLang="en-US" sz="1600" dirty="0"/>
          </a:p>
          <a:p>
            <a:pPr>
              <a:lnSpc>
                <a:spcPct val="90000"/>
              </a:lnSpc>
            </a:pPr>
            <a:r>
              <a:rPr lang="en-US" altLang="en-US" dirty="0"/>
              <a:t>where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1</a:t>
            </a:r>
            <a:r>
              <a:rPr lang="en-US" altLang="en-US" dirty="0"/>
              <a:t> is an index into the outer page table, and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forward-mapped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</p:txBody>
      </p:sp>
      <p:pic>
        <p:nvPicPr>
          <p:cNvPr id="44036" name="Picture 5" descr="W:\os-book\OS10\slide-dir\os-figures\in-9_3.jpg">
            <a:extLst>
              <a:ext uri="{FF2B5EF4-FFF2-40B4-BE49-F238E27FC236}">
                <a16:creationId xmlns:a16="http://schemas.microsoft.com/office/drawing/2014/main" id="{E5597039-CFAE-4A07-A550-C966E8BF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4032250"/>
            <a:ext cx="40909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6379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Address-Translation Scheme</a:t>
            </a:r>
            <a:endParaRPr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:a16="http://schemas.microsoft.com/office/drawing/2014/main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258888"/>
            <a:ext cx="6389687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Even two-level paging scheme not sufficient</a:t>
            </a:r>
          </a:p>
          <a:p>
            <a:pPr>
              <a:defRPr/>
            </a:pPr>
            <a:r>
              <a:rPr lang="en-US" altLang="en-US" dirty="0"/>
              <a:t>If page size is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>
              <a:defRPr/>
            </a:pPr>
            <a:r>
              <a:rPr lang="en-US" altLang="en-US" dirty="0"/>
              <a:t>Then page table has 2</a:t>
            </a:r>
            <a:r>
              <a:rPr lang="en-US" altLang="en-US" baseline="30000" dirty="0"/>
              <a:t>52</a:t>
            </a:r>
            <a:r>
              <a:rPr lang="en-US" altLang="en-US" dirty="0"/>
              <a:t> entries</a:t>
            </a:r>
          </a:p>
          <a:p>
            <a:pPr lvl="1">
              <a:defRPr/>
            </a:pPr>
            <a:r>
              <a:rPr lang="en-US" altLang="en-US" dirty="0"/>
              <a:t>If two level scheme, inner page tables could be 2</a:t>
            </a:r>
            <a:r>
              <a:rPr lang="en-US" altLang="en-US" baseline="30000" dirty="0"/>
              <a:t>10</a:t>
            </a:r>
            <a:r>
              <a:rPr lang="en-US" altLang="en-US" dirty="0"/>
              <a:t> 4-byte entries</a:t>
            </a:r>
          </a:p>
          <a:p>
            <a:pPr lvl="1">
              <a:defRPr/>
            </a:pPr>
            <a:r>
              <a:rPr lang="en-US" altLang="en-US" dirty="0"/>
              <a:t>Address would look like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Outer page table has 2</a:t>
            </a:r>
            <a:r>
              <a:rPr lang="en-US" altLang="en-US" baseline="30000" dirty="0"/>
              <a:t>42</a:t>
            </a:r>
            <a:r>
              <a:rPr lang="en-US" altLang="en-US" dirty="0"/>
              <a:t> entries or 2</a:t>
            </a:r>
            <a:r>
              <a:rPr lang="en-US" altLang="en-US" baseline="30000" dirty="0"/>
              <a:t>44</a:t>
            </a:r>
            <a:r>
              <a:rPr lang="en-US" altLang="en-US" dirty="0"/>
              <a:t> bytes</a:t>
            </a:r>
          </a:p>
          <a:p>
            <a:pPr lvl="1">
              <a:defRPr/>
            </a:pPr>
            <a:r>
              <a:rPr lang="en-US" altLang="en-US" dirty="0"/>
              <a:t>One solution is to add a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</a:t>
            </a:r>
          </a:p>
          <a:p>
            <a:pPr lvl="1">
              <a:defRPr/>
            </a:pPr>
            <a:r>
              <a:rPr lang="en-US" altLang="en-US" dirty="0"/>
              <a:t>But in the following example the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 is still 2</a:t>
            </a:r>
            <a:r>
              <a:rPr lang="en-US" altLang="en-US" baseline="30000" dirty="0"/>
              <a:t>34</a:t>
            </a:r>
            <a:r>
              <a:rPr lang="en-US" altLang="en-US" dirty="0"/>
              <a:t> bytes in size</a:t>
            </a:r>
          </a:p>
          <a:p>
            <a:pPr lvl="2">
              <a:defRPr/>
            </a:pPr>
            <a:r>
              <a:rPr lang="en-US" altLang="en-US" dirty="0"/>
              <a:t>And possibly 4 memory access 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:a16="http://schemas.microsoft.com/office/drawing/2014/main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76588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93813"/>
            <a:ext cx="52419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:a16="http://schemas.microsoft.com/office/drawing/2014/main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130550"/>
            <a:ext cx="5486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22674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03288" y="1141413"/>
            <a:ext cx="7626350" cy="4722812"/>
          </a:xfrm>
        </p:spPr>
        <p:txBody>
          <a:bodyPr/>
          <a:lstStyle/>
          <a:p>
            <a:r>
              <a:rPr lang="en-US" altLang="en-US" dirty="0"/>
              <a:t>Common in address spaces &gt; 32 bits</a:t>
            </a:r>
          </a:p>
          <a:p>
            <a:r>
              <a:rPr lang="en-US" altLang="en-US" dirty="0"/>
              <a:t>The virtual page number is hashed into a page table</a:t>
            </a:r>
          </a:p>
          <a:p>
            <a:pPr lvl="1"/>
            <a:r>
              <a:rPr lang="en-US" altLang="en-US" dirty="0"/>
              <a:t>This page table contains a chain of elements hashing to the same location</a:t>
            </a:r>
          </a:p>
          <a:p>
            <a:r>
              <a:rPr lang="en-US" altLang="en-US" dirty="0"/>
              <a:t>Each element contains (1) the virtual page number (2) the value of the mapped page frame (3) a pointer to the next element</a:t>
            </a:r>
          </a:p>
          <a:p>
            <a:r>
              <a:rPr lang="en-US" altLang="en-US" dirty="0"/>
              <a:t>Virtual page numbers are compared in this chain searching for a match</a:t>
            </a:r>
          </a:p>
          <a:p>
            <a:pPr lvl="1"/>
            <a:r>
              <a:rPr lang="en-US" altLang="en-US" dirty="0"/>
              <a:t>If a match is found, the corresponding physical frame is extracted</a:t>
            </a:r>
          </a:p>
          <a:p>
            <a:r>
              <a:rPr lang="en-US" altLang="en-US" dirty="0"/>
              <a:t>Variation for 64-bit addresses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tables</a:t>
            </a:r>
          </a:p>
          <a:p>
            <a:pPr lvl="1"/>
            <a:r>
              <a:rPr lang="en-US" altLang="en-US" dirty="0"/>
              <a:t>Similar to hashed but each entry refers to several pages (such as 16) rather than 1</a:t>
            </a:r>
          </a:p>
          <a:p>
            <a:pPr lvl="1"/>
            <a:r>
              <a:rPr lang="en-US" altLang="en-US" dirty="0"/>
              <a:t>Especially useful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lang="en-US" altLang="en-US" dirty="0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</a:t>
            </a:r>
            <a:endParaRPr lang="en-US" altLang="en-US" sz="2400" dirty="0"/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274763"/>
            <a:ext cx="6616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4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433C570-E431-49CB-92BC-66AFF909B5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9755" y="1152525"/>
            <a:ext cx="7697755" cy="4792663"/>
          </a:xfrm>
        </p:spPr>
        <p:txBody>
          <a:bodyPr/>
          <a:lstStyle/>
          <a:p>
            <a:r>
              <a:rPr lang="en-US" altLang="en-US" dirty="0"/>
              <a:t>Rather than each process having a page table and keeping track of all possible logical pages, track all physical pages</a:t>
            </a:r>
          </a:p>
          <a:p>
            <a:r>
              <a:rPr lang="en-US" altLang="en-US" dirty="0"/>
              <a:t>One entry for each real page of memory</a:t>
            </a:r>
          </a:p>
          <a:p>
            <a:r>
              <a:rPr lang="en-US" altLang="en-US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dirty="0"/>
              <a:t>Decreases memory needed to store each page table, but increases time needed to search the table when a page reference occurs</a:t>
            </a:r>
          </a:p>
          <a:p>
            <a:r>
              <a:rPr lang="en-US" altLang="en-US" dirty="0"/>
              <a:t>Use hash table to limit the search to one — or at most a few — page-table entries</a:t>
            </a:r>
          </a:p>
          <a:p>
            <a:pPr lvl="1"/>
            <a:r>
              <a:rPr lang="en-US" altLang="en-US" dirty="0"/>
              <a:t>TLB can accelerate access</a:t>
            </a:r>
          </a:p>
          <a:p>
            <a:r>
              <a:rPr lang="en-US" altLang="en-US" dirty="0"/>
              <a:t>But how to implement shared memory?</a:t>
            </a:r>
          </a:p>
          <a:p>
            <a:pPr lvl="1"/>
            <a:r>
              <a:rPr lang="en-US" altLang="en-US" dirty="0"/>
              <a:t>One mapping of a virtual address to the shared physical address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23854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Architecture</a:t>
            </a:r>
            <a:endParaRPr lang="en-US" altLang="en-US" sz="2400" dirty="0"/>
          </a:p>
        </p:txBody>
      </p:sp>
      <p:pic>
        <p:nvPicPr>
          <p:cNvPr id="51203" name="Picture 6">
            <a:extLst>
              <a:ext uri="{FF2B5EF4-FFF2-40B4-BE49-F238E27FC236}">
                <a16:creationId xmlns:a16="http://schemas.microsoft.com/office/drawing/2014/main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1274763"/>
            <a:ext cx="6057900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7B640008-8A0F-4095-A1E5-C46DAA379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025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5135B7B9-6301-4A12-B99C-2645042711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2433" y="1035050"/>
            <a:ext cx="7679094" cy="5062538"/>
          </a:xfrm>
        </p:spPr>
        <p:txBody>
          <a:bodyPr/>
          <a:lstStyle/>
          <a:p>
            <a:r>
              <a:rPr lang="en-US" altLang="en-US" dirty="0"/>
              <a:t>Consider modern, 64-bit operating system example with tightly integrated HW</a:t>
            </a:r>
          </a:p>
          <a:p>
            <a:pPr lvl="1"/>
            <a:r>
              <a:rPr lang="en-US" altLang="en-US" dirty="0"/>
              <a:t>Goals are efficiency, low overhead</a:t>
            </a:r>
          </a:p>
          <a:p>
            <a:r>
              <a:rPr lang="en-US" altLang="en-US" dirty="0"/>
              <a:t>Based on hashing, but more complex</a:t>
            </a:r>
          </a:p>
          <a:p>
            <a:r>
              <a:rPr lang="en-US" altLang="en-US" dirty="0"/>
              <a:t>Two hash tables</a:t>
            </a:r>
          </a:p>
          <a:p>
            <a:pPr lvl="1"/>
            <a:r>
              <a:rPr lang="en-US" altLang="en-US" dirty="0"/>
              <a:t>One kernel and one for all user processes</a:t>
            </a:r>
          </a:p>
          <a:p>
            <a:pPr lvl="1"/>
            <a:r>
              <a:rPr lang="en-US" altLang="en-US" dirty="0"/>
              <a:t>Each maps memory addresses from virtual to physical memory</a:t>
            </a:r>
          </a:p>
          <a:p>
            <a:pPr lvl="1"/>
            <a:r>
              <a:rPr lang="en-US" altLang="en-US" dirty="0"/>
              <a:t>Each entry represents a contiguous area of mapped virtual memory,</a:t>
            </a:r>
          </a:p>
          <a:p>
            <a:pPr lvl="2"/>
            <a:r>
              <a:rPr lang="en-US" altLang="en-US" dirty="0"/>
              <a:t>More efficient than having a separate hash-table entry for each page</a:t>
            </a:r>
          </a:p>
          <a:p>
            <a:pPr lvl="1"/>
            <a:r>
              <a:rPr lang="en-US" altLang="en-US" dirty="0"/>
              <a:t>Each entry has  base address and  span (indicating the number of pages the entry represents)</a:t>
            </a:r>
          </a:p>
          <a:p>
            <a:endParaRPr lang="en-US" alt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Protection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CDF6D2A-F8C6-4CEA-AF47-307E410F6C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8416" y="1200636"/>
            <a:ext cx="7436498" cy="1673193"/>
          </a:xfrm>
        </p:spPr>
        <p:txBody>
          <a:bodyPr/>
          <a:lstStyle/>
          <a:p>
            <a:r>
              <a:rPr lang="en-US" altLang="en-US" dirty="0"/>
              <a:t>Need to ensure that a process can access only those addresses in its address space.</a:t>
            </a:r>
          </a:p>
          <a:p>
            <a:r>
              <a:rPr lang="en-US" altLang="en-US" dirty="0"/>
              <a:t>We can provide this protection by using  a pair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limit registers</a:t>
            </a:r>
            <a:r>
              <a:rPr lang="en-US" altLang="en-US" dirty="0"/>
              <a:t> define the logical address space of a process</a:t>
            </a:r>
          </a:p>
        </p:txBody>
      </p:sp>
      <p:pic>
        <p:nvPicPr>
          <p:cNvPr id="7172" name="Picture 5" descr="W:\os-book\OS10\slide-dir\os-figures\9_01.jpg">
            <a:extLst>
              <a:ext uri="{FF2B5EF4-FFF2-40B4-BE49-F238E27FC236}">
                <a16:creationId xmlns:a16="http://schemas.microsoft.com/office/drawing/2014/main" id="{AFDDF805-A4EF-4AEB-B1EC-649AE088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90" y="2725414"/>
            <a:ext cx="32639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6C17B47D-7C93-77D4-B214-1F729822444E}"/>
              </a:ext>
            </a:extLst>
          </p:cNvPr>
          <p:cNvGrpSpPr/>
          <p:nvPr/>
        </p:nvGrpSpPr>
        <p:grpSpPr>
          <a:xfrm>
            <a:off x="5339833" y="3294909"/>
            <a:ext cx="1838160" cy="1718640"/>
            <a:chOff x="5339833" y="3294909"/>
            <a:chExt cx="1838160" cy="171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筆跡 1">
                  <a:extLst>
                    <a:ext uri="{FF2B5EF4-FFF2-40B4-BE49-F238E27FC236}">
                      <a16:creationId xmlns:a16="http://schemas.microsoft.com/office/drawing/2014/main" id="{272D0D8D-0F09-E8A6-562B-C4529C725003}"/>
                    </a:ext>
                  </a:extLst>
                </p14:cNvPr>
                <p14:cNvContentPartPr/>
                <p14:nvPr/>
              </p14:nvContentPartPr>
              <p14:xfrm>
                <a:off x="5375473" y="3294909"/>
                <a:ext cx="1410480" cy="963720"/>
              </p14:xfrm>
            </p:contentPart>
          </mc:Choice>
          <mc:Fallback>
            <p:pic>
              <p:nvPicPr>
                <p:cNvPr id="2" name="筆跡 1">
                  <a:extLst>
                    <a:ext uri="{FF2B5EF4-FFF2-40B4-BE49-F238E27FC236}">
                      <a16:creationId xmlns:a16="http://schemas.microsoft.com/office/drawing/2014/main" id="{272D0D8D-0F09-E8A6-562B-C4529C7250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66473" y="3285909"/>
                  <a:ext cx="1428120" cy="9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筆跡 2">
                  <a:extLst>
                    <a:ext uri="{FF2B5EF4-FFF2-40B4-BE49-F238E27FC236}">
                      <a16:creationId xmlns:a16="http://schemas.microsoft.com/office/drawing/2014/main" id="{8128AAF7-BC31-09A6-A8A3-72D1AC80DF7C}"/>
                    </a:ext>
                  </a:extLst>
                </p14:cNvPr>
                <p14:cNvContentPartPr/>
                <p14:nvPr/>
              </p14:nvContentPartPr>
              <p14:xfrm>
                <a:off x="5339833" y="4351149"/>
                <a:ext cx="981720" cy="555480"/>
              </p14:xfrm>
            </p:contentPart>
          </mc:Choice>
          <mc:Fallback>
            <p:pic>
              <p:nvPicPr>
                <p:cNvPr id="3" name="筆跡 2">
                  <a:extLst>
                    <a:ext uri="{FF2B5EF4-FFF2-40B4-BE49-F238E27FC236}">
                      <a16:creationId xmlns:a16="http://schemas.microsoft.com/office/drawing/2014/main" id="{8128AAF7-BC31-09A6-A8A3-72D1AC80DF7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31193" y="4342149"/>
                  <a:ext cx="99936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A9EA8FE5-B748-9F80-92AE-56A17D460885}"/>
                    </a:ext>
                  </a:extLst>
                </p14:cNvPr>
                <p14:cNvContentPartPr/>
                <p14:nvPr/>
              </p14:nvContentPartPr>
              <p14:xfrm>
                <a:off x="6473113" y="4648869"/>
                <a:ext cx="218880" cy="181800"/>
              </p14:xfrm>
            </p:contentPart>
          </mc:Choice>
          <mc:Fallback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A9EA8FE5-B748-9F80-92AE-56A17D4608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64113" y="4640229"/>
                  <a:ext cx="236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F757DBE7-9C27-71A1-5774-2E62BB29A581}"/>
                    </a:ext>
                  </a:extLst>
                </p14:cNvPr>
                <p14:cNvContentPartPr/>
                <p14:nvPr/>
              </p14:nvContentPartPr>
              <p14:xfrm>
                <a:off x="6680113" y="4691349"/>
                <a:ext cx="117720" cy="132480"/>
              </p14:xfrm>
            </p:contentPart>
          </mc:Choice>
          <mc:Fallback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F757DBE7-9C27-71A1-5774-2E62BB29A58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71473" y="4682349"/>
                  <a:ext cx="135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CEFEC9CA-31E6-B6B4-945E-3B3C77A844AB}"/>
                    </a:ext>
                  </a:extLst>
                </p14:cNvPr>
                <p14:cNvContentPartPr/>
                <p14:nvPr/>
              </p14:nvContentPartPr>
              <p14:xfrm>
                <a:off x="6776233" y="4687029"/>
                <a:ext cx="132480" cy="25920"/>
              </p14:xfrm>
            </p:contentPart>
          </mc:Choice>
          <mc:Fallback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CEFEC9CA-31E6-B6B4-945E-3B3C77A844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67593" y="4678029"/>
                  <a:ext cx="150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7FE353B5-43F9-1965-E4FD-91579DC98C55}"/>
                    </a:ext>
                  </a:extLst>
                </p14:cNvPr>
                <p14:cNvContentPartPr/>
                <p14:nvPr/>
              </p14:nvContentPartPr>
              <p14:xfrm>
                <a:off x="6834193" y="4644549"/>
                <a:ext cx="114120" cy="212040"/>
              </p14:xfrm>
            </p:contentPart>
          </mc:Choice>
          <mc:Fallback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7FE353B5-43F9-1965-E4FD-91579DC98C5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5193" y="4635549"/>
                  <a:ext cx="1317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FEA188CE-B4D4-3079-1994-AE4F50BDA4F1}"/>
                    </a:ext>
                  </a:extLst>
                </p14:cNvPr>
                <p14:cNvContentPartPr/>
                <p14:nvPr/>
              </p14:nvContentPartPr>
              <p14:xfrm>
                <a:off x="6959473" y="4682709"/>
                <a:ext cx="202680" cy="123120"/>
              </p14:xfrm>
            </p:contentPart>
          </mc:Choice>
          <mc:Fallback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FEA188CE-B4D4-3079-1994-AE4F50BDA4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50833" y="4673709"/>
                  <a:ext cx="220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16297C29-FAB5-4993-349F-4275FEC0C727}"/>
                    </a:ext>
                  </a:extLst>
                </p14:cNvPr>
                <p14:cNvContentPartPr/>
                <p14:nvPr/>
              </p14:nvContentPartPr>
              <p14:xfrm>
                <a:off x="7014913" y="4701069"/>
                <a:ext cx="163080" cy="312480"/>
              </p14:xfrm>
            </p:contentPart>
          </mc:Choice>
          <mc:Fallback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16297C29-FAB5-4993-349F-4275FEC0C72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05913" y="4692429"/>
                  <a:ext cx="180720" cy="330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894A6E0-2CAC-4979-BD85-249A83CF4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 (Cont.)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ACE2AFC-0A3F-4D7B-9F31-60AAF284E6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0425" y="1096963"/>
            <a:ext cx="7665876" cy="5062537"/>
          </a:xfrm>
        </p:spPr>
        <p:txBody>
          <a:bodyPr/>
          <a:lstStyle/>
          <a:p>
            <a:r>
              <a:rPr lang="en-US" altLang="en-US" dirty="0"/>
              <a:t>TLB holds translation table entries (TTEs) for fast hardware lookups</a:t>
            </a:r>
          </a:p>
          <a:p>
            <a:pPr lvl="1"/>
            <a:r>
              <a:rPr lang="en-US" altLang="en-US" dirty="0"/>
              <a:t>A cache of TTEs reside in a translation storage buffer (TSB)</a:t>
            </a:r>
          </a:p>
          <a:p>
            <a:pPr lvl="2"/>
            <a:r>
              <a:rPr lang="en-US" altLang="en-US" dirty="0"/>
              <a:t>Includes an entry per recently accessed page</a:t>
            </a:r>
          </a:p>
          <a:p>
            <a:r>
              <a:rPr lang="en-US" altLang="en-US" dirty="0"/>
              <a:t>Virtual address reference causes TLB search </a:t>
            </a:r>
          </a:p>
          <a:p>
            <a:pPr lvl="1"/>
            <a:r>
              <a:rPr lang="en-US" altLang="en-US" dirty="0"/>
              <a:t>If miss, hardware walks the in-memory TSB looking for the TTE corresponding to the address</a:t>
            </a:r>
          </a:p>
          <a:p>
            <a:pPr lvl="2"/>
            <a:r>
              <a:rPr lang="en-US" altLang="en-US" dirty="0"/>
              <a:t>If match found, the CPU copies the TSB entry into the TLB and translation completes</a:t>
            </a:r>
          </a:p>
          <a:p>
            <a:pPr lvl="2"/>
            <a:r>
              <a:rPr lang="en-US" altLang="en-US" dirty="0"/>
              <a:t>If no match found, kernel interrupted to search the hash table</a:t>
            </a:r>
          </a:p>
          <a:p>
            <a:pPr lvl="3"/>
            <a:r>
              <a:rPr lang="en-US" altLang="en-US" dirty="0"/>
              <a:t>The kernel then creates a TTE from the appropriate hash table and stores it in the TSB, Interrupt handler returns control to the MMU, which completes the address translation. 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103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0D0E06F-7484-4112-A8C2-84609CEC1D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9086" y="1122363"/>
            <a:ext cx="7679094" cy="5067300"/>
          </a:xfrm>
        </p:spPr>
        <p:txBody>
          <a:bodyPr/>
          <a:lstStyle/>
          <a:p>
            <a:r>
              <a:rPr lang="en-US" altLang="en-US" dirty="0"/>
              <a:t>A process can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 dirty="0"/>
              <a:t> temporarily out of memory to a backing store, and then brought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dirty="0"/>
              <a:t> into memory for continued execution</a:t>
            </a:r>
          </a:p>
          <a:p>
            <a:pPr lvl="1"/>
            <a:r>
              <a:rPr lang="en-US" altLang="en-US" dirty="0"/>
              <a:t>Total physical memory space of processes can exceed physical memory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dirty="0"/>
              <a:t>Major part of swap time is transfer time; total transfer time is directly proportional to the amount of memory swapped</a:t>
            </a:r>
          </a:p>
          <a:p>
            <a:r>
              <a:rPr lang="en-US" altLang="en-US" dirty="0"/>
              <a:t>System maintains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F0C41DA-0E38-48B2-8F80-9B1CA64B8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9754" y="1101725"/>
            <a:ext cx="7697755" cy="5067300"/>
          </a:xfrm>
        </p:spPr>
        <p:txBody>
          <a:bodyPr/>
          <a:lstStyle/>
          <a:p>
            <a:r>
              <a:rPr lang="en-US" altLang="en-US" dirty="0"/>
              <a:t>Does the swapped out process need to swap back in to same physical addresses?</a:t>
            </a:r>
          </a:p>
          <a:p>
            <a:r>
              <a:rPr lang="en-US" altLang="en-US" dirty="0"/>
              <a:t>Depends on address binding method</a:t>
            </a:r>
          </a:p>
          <a:p>
            <a:pPr lvl="1"/>
            <a:r>
              <a:rPr lang="en-US" altLang="en-US" dirty="0"/>
              <a:t>Plus consider pending I/O to / from process memory space</a:t>
            </a:r>
          </a:p>
          <a:p>
            <a:r>
              <a:rPr lang="en-US" altLang="en-US" dirty="0"/>
              <a:t>Modified versions of swapping are found on many systems (i.e., UNIX, Linux, and Windows)</a:t>
            </a:r>
          </a:p>
          <a:p>
            <a:pPr lvl="1"/>
            <a:r>
              <a:rPr lang="en-US" altLang="en-US" dirty="0"/>
              <a:t>Swapping normally disabled</a:t>
            </a:r>
          </a:p>
          <a:p>
            <a:pPr lvl="1"/>
            <a:r>
              <a:rPr lang="en-US" altLang="en-US" dirty="0"/>
              <a:t>Started if more than threshold amount of memory allocated</a:t>
            </a:r>
          </a:p>
          <a:p>
            <a:pPr lvl="1"/>
            <a:r>
              <a:rPr lang="en-US" altLang="en-US" dirty="0"/>
              <a:t>Disabled again once memory demand reduced below threshold</a:t>
            </a:r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0" y="241336"/>
            <a:ext cx="8037513" cy="576262"/>
          </a:xfrm>
        </p:spPr>
        <p:txBody>
          <a:bodyPr/>
          <a:lstStyle/>
          <a:p>
            <a:r>
              <a:rPr lang="en-US" altLang="en-US" sz="3000" dirty="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0" y="1112838"/>
            <a:ext cx="7686221" cy="4754562"/>
          </a:xfrm>
        </p:spPr>
        <p:txBody>
          <a:bodyPr/>
          <a:lstStyle/>
          <a:p>
            <a:r>
              <a:rPr lang="en-US" altLang="en-US" dirty="0"/>
              <a:t>If next processes to be put on CPU is not in memory, need to swap out a process and swap in target process</a:t>
            </a:r>
          </a:p>
          <a:p>
            <a:r>
              <a:rPr lang="en-US" altLang="en-US" dirty="0"/>
              <a:t>Context switch time can then be very high</a:t>
            </a:r>
          </a:p>
          <a:p>
            <a:r>
              <a:rPr lang="en-US" altLang="en-US" dirty="0"/>
              <a:t>100MB process swapping to hard disk with transfer rate of 50MB/sec</a:t>
            </a:r>
          </a:p>
          <a:p>
            <a:pPr lvl="1"/>
            <a:r>
              <a:rPr lang="en-US" altLang="en-US" dirty="0"/>
              <a:t>Swap out time of 2000 </a:t>
            </a:r>
            <a:r>
              <a:rPr lang="en-US" altLang="en-US" dirty="0" err="1"/>
              <a:t>ms</a:t>
            </a:r>
            <a:endParaRPr lang="en-US" altLang="en-US" dirty="0"/>
          </a:p>
          <a:p>
            <a:pPr lvl="1"/>
            <a:r>
              <a:rPr lang="en-US" altLang="en-US" dirty="0"/>
              <a:t>Plus swap in of same sized process</a:t>
            </a:r>
          </a:p>
          <a:p>
            <a:pPr lvl="1"/>
            <a:r>
              <a:rPr lang="en-US" altLang="en-US" dirty="0"/>
              <a:t>Total context switch swapping component time of 4000ms (4 seconds)</a:t>
            </a:r>
          </a:p>
          <a:p>
            <a:r>
              <a:rPr lang="en-US" altLang="en-US" dirty="0"/>
              <a:t>Can reduce if reduce size of memory swapped – by knowing how much memory really being used</a:t>
            </a:r>
          </a:p>
          <a:p>
            <a:pPr lvl="1"/>
            <a:r>
              <a:rPr lang="en-US" altLang="en-US" dirty="0"/>
              <a:t>System calls to inform OS of memory use via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and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release_memory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232005"/>
            <a:ext cx="7635875" cy="576262"/>
          </a:xfrm>
        </p:spPr>
        <p:txBody>
          <a:bodyPr/>
          <a:lstStyle/>
          <a:p>
            <a:r>
              <a:rPr lang="en-US" altLang="en-US" sz="2800" dirty="0"/>
              <a:t>Context Switch Time and 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4" y="1160463"/>
            <a:ext cx="7635875" cy="4754562"/>
          </a:xfrm>
        </p:spPr>
        <p:txBody>
          <a:bodyPr/>
          <a:lstStyle/>
          <a:p>
            <a:r>
              <a:rPr lang="en-US" altLang="en-US" dirty="0"/>
              <a:t>Other constraints as well on swapping</a:t>
            </a:r>
          </a:p>
          <a:p>
            <a:pPr lvl="1"/>
            <a:r>
              <a:rPr lang="en-US" altLang="en-US" dirty="0"/>
              <a:t>Pending I/O – can’t swap out as I/O would occur to wrong process</a:t>
            </a:r>
          </a:p>
          <a:p>
            <a:pPr lvl="1"/>
            <a:r>
              <a:rPr lang="en-US" altLang="en-US" dirty="0"/>
              <a:t>Or always transfer I/O to kernel space, then to I/O device</a:t>
            </a:r>
          </a:p>
          <a:p>
            <a:pPr lvl="2"/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dirty="0"/>
              <a:t>, adds overhead</a:t>
            </a:r>
          </a:p>
          <a:p>
            <a:r>
              <a:rPr lang="en-US" altLang="en-US" dirty="0"/>
              <a:t>Standard swapping not used in modern operating systems</a:t>
            </a:r>
          </a:p>
          <a:p>
            <a:pPr lvl="1"/>
            <a:r>
              <a:rPr lang="en-US" altLang="en-US" dirty="0"/>
              <a:t>But modified version common</a:t>
            </a:r>
          </a:p>
          <a:p>
            <a:pPr lvl="2"/>
            <a:r>
              <a:rPr lang="en-US" altLang="en-US" dirty="0"/>
              <a:t>Swap only when free memory extremely low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005"/>
            <a:ext cx="8229600" cy="576262"/>
          </a:xfrm>
        </p:spPr>
        <p:txBody>
          <a:bodyPr/>
          <a:lstStyle/>
          <a:p>
            <a:r>
              <a:rPr lang="en-US" altLang="en-US" dirty="0"/>
              <a:t>Swapping on Mobile Systems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1060450"/>
            <a:ext cx="7723187" cy="4935538"/>
          </a:xfrm>
        </p:spPr>
        <p:txBody>
          <a:bodyPr/>
          <a:lstStyle/>
          <a:p>
            <a:r>
              <a:rPr lang="en-US" altLang="en-US" dirty="0"/>
              <a:t>Not typically supported</a:t>
            </a:r>
          </a:p>
          <a:p>
            <a:pPr lvl="1"/>
            <a:r>
              <a:rPr lang="en-US" altLang="en-US" dirty="0"/>
              <a:t>Flash memory based</a:t>
            </a:r>
          </a:p>
          <a:p>
            <a:pPr lvl="2"/>
            <a:r>
              <a:rPr lang="en-US" altLang="en-US" dirty="0"/>
              <a:t>Small amount of space</a:t>
            </a:r>
          </a:p>
          <a:p>
            <a:pPr lvl="2"/>
            <a:r>
              <a:rPr lang="en-US" altLang="en-US" dirty="0"/>
              <a:t>Limited number of write cycles</a:t>
            </a:r>
          </a:p>
          <a:p>
            <a:pPr lvl="2"/>
            <a:r>
              <a:rPr lang="en-US" altLang="en-US" dirty="0"/>
              <a:t>Poor throughput between flash memory and CPU on mobile platform</a:t>
            </a:r>
          </a:p>
          <a:p>
            <a:r>
              <a:rPr lang="en-US" altLang="en-US" dirty="0"/>
              <a:t>Instead use other methods to free memory if low</a:t>
            </a:r>
          </a:p>
          <a:p>
            <a:pPr lvl="1"/>
            <a:r>
              <a:rPr lang="en-US" altLang="en-US" dirty="0"/>
              <a:t>iOS </a:t>
            </a:r>
            <a:r>
              <a:rPr lang="en-US" altLang="en-US" b="1" i="1" dirty="0"/>
              <a:t>asks</a:t>
            </a:r>
            <a:r>
              <a:rPr lang="en-US" altLang="en-US" dirty="0"/>
              <a:t> apps to voluntarily relinquish allocated memory</a:t>
            </a:r>
          </a:p>
          <a:p>
            <a:pPr lvl="2"/>
            <a:r>
              <a:rPr lang="en-US" altLang="en-US" dirty="0"/>
              <a:t>Read-only data thrown out and reloaded from flash if needed</a:t>
            </a:r>
          </a:p>
          <a:p>
            <a:pPr lvl="2"/>
            <a:r>
              <a:rPr lang="en-US" altLang="en-US" dirty="0"/>
              <a:t>Failure to free can result in termination</a:t>
            </a:r>
          </a:p>
          <a:p>
            <a:pPr lvl="1"/>
            <a:r>
              <a:rPr lang="en-US" altLang="en-US" dirty="0"/>
              <a:t>Android terminates apps if low free memory, but first writes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  <a:r>
              <a:rPr lang="en-US" altLang="en-US" dirty="0"/>
              <a:t> to flash for fast restart</a:t>
            </a:r>
          </a:p>
          <a:p>
            <a:pPr lvl="1"/>
            <a:r>
              <a:rPr lang="en-US" altLang="en-US" dirty="0"/>
              <a:t>Both OSes support paging as discussed below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with Paging</a:t>
            </a:r>
            <a:endParaRPr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:a16="http://schemas.microsoft.com/office/drawing/2014/main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B652F6E-8935-4E03-8244-BD24D7F2B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416" y="226854"/>
            <a:ext cx="7876009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Example: The Intel 32 and 64-bit Architectures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241EA058-298F-4E9F-B388-B239FEEFE4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0423" y="1233488"/>
            <a:ext cx="7669765" cy="4530725"/>
          </a:xfrm>
        </p:spPr>
        <p:txBody>
          <a:bodyPr/>
          <a:lstStyle/>
          <a:p>
            <a:r>
              <a:rPr lang="en-US" altLang="en-US" dirty="0"/>
              <a:t>Dominant industry chips</a:t>
            </a:r>
          </a:p>
          <a:p>
            <a:r>
              <a:rPr lang="en-US" altLang="en-US" dirty="0"/>
              <a:t>Pentium CPUs are 32-bit and called IA-32 architecture</a:t>
            </a:r>
          </a:p>
          <a:p>
            <a:r>
              <a:rPr lang="en-US" altLang="en-US" dirty="0"/>
              <a:t>Current Intel CPUs are 64-bit and called IA-64 architecture</a:t>
            </a:r>
          </a:p>
          <a:p>
            <a:r>
              <a:rPr lang="en-US" altLang="en-US" dirty="0"/>
              <a:t>Many variations in the chips, cover the main ideas here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DB4188C-D822-4667-96B6-5A34F2748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1721" y="232005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90E50A7-12CC-4711-932D-A49351A864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9080" y="1339361"/>
            <a:ext cx="7735918" cy="4530725"/>
          </a:xfrm>
        </p:spPr>
        <p:txBody>
          <a:bodyPr/>
          <a:lstStyle/>
          <a:p>
            <a:r>
              <a:rPr lang="en-US" altLang="en-US" dirty="0"/>
              <a:t>Supports both segmentation and segmentation with paging</a:t>
            </a:r>
          </a:p>
          <a:p>
            <a:pPr lvl="1"/>
            <a:r>
              <a:rPr lang="en-US" altLang="en-US" dirty="0"/>
              <a:t>Each segment can be 4 GB</a:t>
            </a:r>
          </a:p>
          <a:p>
            <a:pPr lvl="1"/>
            <a:r>
              <a:rPr lang="en-US" altLang="en-US" dirty="0"/>
              <a:t>Up to 16 K segments per process</a:t>
            </a:r>
          </a:p>
          <a:p>
            <a:pPr lvl="1"/>
            <a:r>
              <a:rPr lang="en-US" altLang="en-US" dirty="0"/>
              <a:t>Divided into two partitions</a:t>
            </a:r>
          </a:p>
          <a:p>
            <a:pPr lvl="2"/>
            <a:r>
              <a:rPr lang="en-US" altLang="en-US" dirty="0"/>
              <a:t>First partition of up to 8 K segments are private to process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LDT</a:t>
            </a:r>
            <a:r>
              <a:rPr lang="en-US" altLang="en-US" dirty="0"/>
              <a:t>))</a:t>
            </a:r>
          </a:p>
          <a:p>
            <a:pPr lvl="2"/>
            <a:r>
              <a:rPr lang="en-US" altLang="en-US" dirty="0"/>
              <a:t>Second partition of up to 8K segments shared among all processes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GDT</a:t>
            </a:r>
            <a:r>
              <a:rPr lang="en-US" altLang="en-US" dirty="0"/>
              <a:t>))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>
              <a:rPr lang="en-US" altLang="en-US" dirty="0"/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>
              <a:rPr lang="en-US" altLang="en-US" dirty="0"/>
              <a:t>CPU must check every memory access generated in user mode to be sure it is between base and limit for that user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instructions to loading the base and limit registers are privileged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:a16="http://schemas.microsoft.com/office/drawing/2014/main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032000"/>
            <a:ext cx="52514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3CC8B640-4811-9A36-8A1A-3D18FF8B7B76}"/>
                  </a:ext>
                </a:extLst>
              </p14:cNvPr>
              <p14:cNvContentPartPr/>
              <p14:nvPr/>
            </p14:nvContentPartPr>
            <p14:xfrm>
              <a:off x="7111753" y="5040909"/>
              <a:ext cx="1162800" cy="13680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3CC8B640-4811-9A36-8A1A-3D18FF8B7B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03113" y="5031909"/>
                <a:ext cx="1180440" cy="154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961E1DC-399D-435D-8FAC-1A1024061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408" y="231649"/>
            <a:ext cx="8146467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 (Cont.)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606FB1F-38F1-4099-94DE-A7FB2E327A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1095" y="1323452"/>
            <a:ext cx="7679093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CPU generates logical address</a:t>
            </a:r>
          </a:p>
          <a:p>
            <a:pPr lvl="1">
              <a:defRPr/>
            </a:pPr>
            <a:r>
              <a:rPr lang="en-US" altLang="en-US" dirty="0"/>
              <a:t>Selector given to segmentation unit</a:t>
            </a:r>
          </a:p>
          <a:p>
            <a:pPr lvl="2">
              <a:defRPr/>
            </a:pPr>
            <a:r>
              <a:rPr lang="en-US" altLang="en-US" dirty="0"/>
              <a:t>Which produces linear addresses </a:t>
            </a:r>
          </a:p>
          <a:p>
            <a:pPr marL="857250" lvl="2" indent="0">
              <a:buFont typeface="Webdings" panose="05030102010509060703" pitchFamily="18" charset="2"/>
              <a:buNone/>
              <a:defRPr/>
            </a:pPr>
            <a:endParaRPr lang="en-US" altLang="en-US" dirty="0"/>
          </a:p>
          <a:p>
            <a:pPr lvl="2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Linear address given to paging unit</a:t>
            </a:r>
          </a:p>
          <a:p>
            <a:pPr lvl="2">
              <a:defRPr/>
            </a:pPr>
            <a:r>
              <a:rPr lang="en-US" altLang="en-US" dirty="0"/>
              <a:t>Which generates physical address in main memory</a:t>
            </a:r>
          </a:p>
          <a:p>
            <a:pPr lvl="2">
              <a:defRPr/>
            </a:pPr>
            <a:r>
              <a:rPr lang="en-US" altLang="en-US" dirty="0"/>
              <a:t>Paging units form equivalent of MMU</a:t>
            </a:r>
          </a:p>
          <a:p>
            <a:pPr lvl="2">
              <a:defRPr/>
            </a:pPr>
            <a:r>
              <a:rPr lang="en-US" altLang="en-US" dirty="0"/>
              <a:t>Pages sizes can be 4 KB or 4 MB</a:t>
            </a:r>
          </a:p>
          <a:p>
            <a:pPr>
              <a:defRPr/>
            </a:pPr>
            <a:endParaRPr lang="en-US" altLang="en-US" dirty="0"/>
          </a:p>
        </p:txBody>
      </p:sp>
      <p:pic>
        <p:nvPicPr>
          <p:cNvPr id="63492" name="Picture 1" descr="Screen Shot 2013-01-04 at 12.24.50 PM.png">
            <a:extLst>
              <a:ext uri="{FF2B5EF4-FFF2-40B4-BE49-F238E27FC236}">
                <a16:creationId xmlns:a16="http://schemas.microsoft.com/office/drawing/2014/main" id="{1802C1BC-A147-4105-A498-ACB303416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63" y="2458776"/>
            <a:ext cx="24368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0FC880D-958B-4972-B907-A987920BA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5296" y="18858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Logical to Physical Address Translation in IA-32</a:t>
            </a: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id="{6B1B5BAA-DC9D-46F7-82BF-E599416FE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2049463" y="3084513"/>
            <a:ext cx="459581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5">
            <a:extLst>
              <a:ext uri="{FF2B5EF4-FFF2-40B4-BE49-F238E27FC236}">
                <a16:creationId xmlns:a16="http://schemas.microsoft.com/office/drawing/2014/main" id="{79C420AF-26CF-4190-AF70-4350F653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524000"/>
            <a:ext cx="6157912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7E77F2B-0821-46A3-AC64-44DB6C3C6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235762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Segmentation</a:t>
            </a:r>
          </a:p>
        </p:txBody>
      </p:sp>
      <p:pic>
        <p:nvPicPr>
          <p:cNvPr id="65539" name="Picture 4" descr="8">
            <a:extLst>
              <a:ext uri="{FF2B5EF4-FFF2-40B4-BE49-F238E27FC236}">
                <a16:creationId xmlns:a16="http://schemas.microsoft.com/office/drawing/2014/main" id="{7D194F7E-28F0-4FDC-A111-00416AFA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314450"/>
            <a:ext cx="6034088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A802929-8C9E-4AD9-851A-726A5C7B0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Paging Architecture</a:t>
            </a: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EA02C8D5-7EBE-42A0-8DC3-0C75C34F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220788"/>
            <a:ext cx="4503738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7DC08348-F45E-462A-893E-7E31B70AB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3909" y="232975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Page Address Extensions</a:t>
            </a:r>
          </a:p>
        </p:txBody>
      </p:sp>
      <p:pic>
        <p:nvPicPr>
          <p:cNvPr id="67587" name="Picture 1" descr="8_24.pdf">
            <a:extLst>
              <a:ext uri="{FF2B5EF4-FFF2-40B4-BE49-F238E27FC236}">
                <a16:creationId xmlns:a16="http://schemas.microsoft.com/office/drawing/2014/main" id="{6D2F7BE4-39DD-4438-B0C4-831E2E7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03" y="3772613"/>
            <a:ext cx="6157912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3">
            <a:extLst>
              <a:ext uri="{FF2B5EF4-FFF2-40B4-BE49-F238E27FC236}">
                <a16:creationId xmlns:a16="http://schemas.microsoft.com/office/drawing/2014/main" id="{D2FBD04E-0AD5-4B90-A5FE-1CCDF58FD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90" y="1108075"/>
            <a:ext cx="786923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32-bit address limits led Intel to create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extension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dirty="0">
                <a:latin typeface="Helvetica" panose="020B0604020202020204" pitchFamily="34" charset="0"/>
              </a:rPr>
              <a:t>(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PAE</a:t>
            </a:r>
            <a:r>
              <a:rPr kumimoji="1" lang="en-US" altLang="en-US" dirty="0">
                <a:latin typeface="Helvetica" panose="020B0604020202020204" pitchFamily="34" charset="0"/>
              </a:rPr>
              <a:t>), allowing 32-bit apps access to more than 4GB of memory space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Paging went to a 3-level scheme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Top two bits refer to a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directory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pointer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Page-directory and page-table entries moved to 64-bits in size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Net effect is increasing address space to 36 bits – 64GB of physical memory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b="1" dirty="0">
              <a:solidFill>
                <a:srgbClr val="3366FF"/>
              </a:solidFill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58E4418B-4D1F-4C2F-86CA-BEEA5DC9A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1661" y="24509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x86-64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879EF759-8E97-43E4-B675-04E06FE8D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86" y="1122363"/>
            <a:ext cx="763292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Current generation Intel x86 architecture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64 bits is ginormous (&gt; 16 exabytes)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In practice only implement 48 bit addressing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 sizes of 4 KB, 2 MB, 1 GB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Four levels of paging hierarchy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Can also use PAE so virtual addresses are 48 bits and physical addresses are 52 bits</a:t>
            </a:r>
          </a:p>
        </p:txBody>
      </p:sp>
      <p:pic>
        <p:nvPicPr>
          <p:cNvPr id="68612" name="Picture 2" descr="8_25.pdf">
            <a:extLst>
              <a:ext uri="{FF2B5EF4-FFF2-40B4-BE49-F238E27FC236}">
                <a16:creationId xmlns:a16="http://schemas.microsoft.com/office/drawing/2014/main" id="{BDCE453A-1476-4754-9D6F-16790CEC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4108450"/>
            <a:ext cx="72834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9E9CEB5-71D0-4017-B08A-E02B75FA0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3438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ARM Architecture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0CE6398-8797-4635-8426-2FD70A2B2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10" y="1169988"/>
            <a:ext cx="3522728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Dominant mobile platform chip (Apple iOS and Google Android devices for example)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Modern, energy efficient, 32-bit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4 KB and 16 KB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1 MB and 16 MB pages (termed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sections</a:t>
            </a:r>
            <a:r>
              <a:rPr kumimoji="1" lang="en-US" altLang="en-US" sz="1600" dirty="0">
                <a:latin typeface="Helvetica" panose="020B0604020202020204" pitchFamily="34" charset="0"/>
              </a:rPr>
              <a:t>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One-level paging for sections, two-level for smaller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Two levels of TLBs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Outer level has two micro TLBs (one data, one instruction)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Inner is single main TLB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First inner is checked, on miss outers are checked, and on miss page table walk performed by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1600" dirty="0">
              <a:latin typeface="Helvetica" panose="020B0604020202020204" pitchFamily="34" charset="0"/>
            </a:endParaRPr>
          </a:p>
        </p:txBody>
      </p:sp>
      <p:pic>
        <p:nvPicPr>
          <p:cNvPr id="69636" name="Picture 1" descr="8_26.pdf">
            <a:extLst>
              <a:ext uri="{FF2B5EF4-FFF2-40B4-BE49-F238E27FC236}">
                <a16:creationId xmlns:a16="http://schemas.microsoft.com/office/drawing/2014/main" id="{3DED2F29-124C-4CCE-957C-91AC27FE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576388"/>
            <a:ext cx="41005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1270BE95-63FA-4E80-993B-493058D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r>
              <a:rPr lang="en-US" altLang="en-US" dirty="0"/>
              <a:t>Address Binding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8A5804ED-6C6C-4BF4-8BFF-7FB99CC3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" y="1144588"/>
            <a:ext cx="7688424" cy="4926012"/>
          </a:xfrm>
        </p:spPr>
        <p:txBody>
          <a:bodyPr/>
          <a:lstStyle/>
          <a:p>
            <a:r>
              <a:rPr kumimoji="0" lang="en-US" altLang="en-US" dirty="0"/>
              <a:t>Programs on disk, ready to be brought into memory to execute form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input queue</a:t>
            </a:r>
          </a:p>
          <a:p>
            <a:pPr lvl="1"/>
            <a:r>
              <a:rPr kumimoji="0" lang="en-US" altLang="en-US" dirty="0"/>
              <a:t>Without support, must be loaded into address 0000</a:t>
            </a:r>
          </a:p>
          <a:p>
            <a:r>
              <a:rPr kumimoji="0" lang="en-US" altLang="en-US" dirty="0"/>
              <a:t>Inconvenient to have first user process physical address always at 0000 </a:t>
            </a:r>
          </a:p>
          <a:p>
            <a:pPr lvl="1"/>
            <a:r>
              <a:rPr kumimoji="0" lang="en-US" altLang="en-US" dirty="0"/>
              <a:t>How can it not be?</a:t>
            </a:r>
            <a:endParaRPr lang="en-US" altLang="en-US" dirty="0"/>
          </a:p>
          <a:p>
            <a:r>
              <a:rPr kumimoji="0" lang="en-US" altLang="en-US" dirty="0"/>
              <a:t>Addresses represented in different ways at different stages of a program</a:t>
            </a:r>
            <a:r>
              <a:rPr kumimoji="0" lang="ja-JP" altLang="en-US" dirty="0"/>
              <a:t>’</a:t>
            </a:r>
            <a:r>
              <a:rPr kumimoji="0" lang="en-US" altLang="ja-JP" dirty="0"/>
              <a:t>s life</a:t>
            </a:r>
          </a:p>
          <a:p>
            <a:pPr lvl="1"/>
            <a:r>
              <a:rPr kumimoji="0" lang="en-US" altLang="en-US" dirty="0"/>
              <a:t>Source code addresses usually symbolic</a:t>
            </a:r>
          </a:p>
          <a:p>
            <a:pPr lvl="1"/>
            <a:r>
              <a:rPr kumimoji="0" lang="en-US" altLang="en-US" dirty="0"/>
              <a:t>Compiled code addresses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bind</a:t>
            </a:r>
            <a:r>
              <a:rPr kumimoji="0" lang="en-US" altLang="en-US" b="1" dirty="0">
                <a:solidFill>
                  <a:srgbClr val="0000FF"/>
                </a:solidFill>
              </a:rPr>
              <a:t> </a:t>
            </a:r>
            <a:r>
              <a:rPr kumimoji="0" lang="en-US" altLang="en-US" dirty="0"/>
              <a:t>to relocatable addresses</a:t>
            </a:r>
          </a:p>
          <a:p>
            <a:pPr lvl="2"/>
            <a:r>
              <a:rPr kumimoji="0" lang="en-US" altLang="en-US" dirty="0"/>
              <a:t>i.e., </a:t>
            </a:r>
            <a:r>
              <a:rPr kumimoji="0" lang="ja-JP" altLang="en-US" dirty="0"/>
              <a:t>“</a:t>
            </a:r>
            <a:r>
              <a:rPr kumimoji="0" lang="en-US" altLang="ja-JP" dirty="0"/>
              <a:t>14 bytes from beginning of this module</a:t>
            </a:r>
            <a:r>
              <a:rPr kumimoji="0" lang="ja-JP" altLang="en-US" dirty="0"/>
              <a:t>”</a:t>
            </a:r>
            <a:endParaRPr kumimoji="0" lang="en-US" altLang="ja-JP" dirty="0"/>
          </a:p>
          <a:p>
            <a:pPr lvl="1"/>
            <a:r>
              <a:rPr kumimoji="0" lang="en-US" altLang="en-US" dirty="0"/>
              <a:t>Linker or loader will bind relocatable addresses to absolute addresses</a:t>
            </a:r>
          </a:p>
          <a:p>
            <a:pPr lvl="2"/>
            <a:r>
              <a:rPr kumimoji="0" lang="en-US" altLang="en-US" dirty="0"/>
              <a:t>i.e., 74014</a:t>
            </a:r>
          </a:p>
          <a:p>
            <a:pPr lvl="1"/>
            <a:r>
              <a:rPr kumimoji="0" lang="en-US" altLang="en-US" dirty="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 dirty="0"/>
          </a:p>
          <a:p>
            <a:pPr lvl="1"/>
            <a:endParaRPr kumimoji="0" lang="en-US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BA57DAFF-85DD-4975-38D8-545458CC955B}"/>
                  </a:ext>
                </a:extLst>
              </p14:cNvPr>
              <p14:cNvContentPartPr/>
              <p14:nvPr/>
            </p14:nvContentPartPr>
            <p14:xfrm>
              <a:off x="1302073" y="2419389"/>
              <a:ext cx="1107000" cy="10224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BA57DAFF-85DD-4975-38D8-545458CC95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3433" y="2410749"/>
                <a:ext cx="11246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3CE7132E-4B86-04E5-A5B1-4755F1DF244E}"/>
                  </a:ext>
                </a:extLst>
              </p14:cNvPr>
              <p14:cNvContentPartPr/>
              <p14:nvPr/>
            </p14:nvContentPartPr>
            <p14:xfrm>
              <a:off x="7084393" y="2548989"/>
              <a:ext cx="519840" cy="10800"/>
            </p14:xfrm>
          </p:contentPart>
        </mc:Choice>
        <mc:Fallback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3CE7132E-4B86-04E5-A5B1-4755F1DF24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5393" y="2539989"/>
                <a:ext cx="5374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1B1596E1-21C5-5242-C73C-76655E896A8B}"/>
                  </a:ext>
                </a:extLst>
              </p14:cNvPr>
              <p14:cNvContentPartPr/>
              <p14:nvPr/>
            </p14:nvContentPartPr>
            <p14:xfrm>
              <a:off x="1385233" y="2770029"/>
              <a:ext cx="415440" cy="19440"/>
            </p14:xfrm>
          </p:contentPart>
        </mc:Choice>
        <mc:Fallback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1B1596E1-21C5-5242-C73C-76655E896A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6593" y="2761029"/>
                <a:ext cx="433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044101D8-AB2C-3E72-A252-4813310B88DC}"/>
                  </a:ext>
                </a:extLst>
              </p14:cNvPr>
              <p14:cNvContentPartPr/>
              <p14:nvPr/>
            </p14:nvContentPartPr>
            <p14:xfrm>
              <a:off x="1653073" y="1778229"/>
              <a:ext cx="1061640" cy="58320"/>
            </p14:xfrm>
          </p:contentPart>
        </mc:Choice>
        <mc:Fallback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044101D8-AB2C-3E72-A252-4813310B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4073" y="1769589"/>
                <a:ext cx="10792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382B8B27-E58C-F3F5-7228-ABA2A59AAA0D}"/>
                  </a:ext>
                </a:extLst>
              </p14:cNvPr>
              <p14:cNvContentPartPr/>
              <p14:nvPr/>
            </p14:nvContentPartPr>
            <p14:xfrm>
              <a:off x="1711753" y="5190309"/>
              <a:ext cx="495360" cy="2880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382B8B27-E58C-F3F5-7228-ABA2A59AAA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02753" y="5181309"/>
                <a:ext cx="513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B95B3383-DC94-3E80-28CA-CD5CDE937F9F}"/>
                  </a:ext>
                </a:extLst>
              </p14:cNvPr>
              <p14:cNvContentPartPr/>
              <p14:nvPr/>
            </p14:nvContentPartPr>
            <p14:xfrm>
              <a:off x="2632273" y="5273469"/>
              <a:ext cx="594360" cy="28440"/>
            </p14:xfrm>
          </p:contentPart>
        </mc:Choice>
        <mc:Fallback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B95B3383-DC94-3E80-28CA-CD5CDE937F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23273" y="5264469"/>
                <a:ext cx="61200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群組 11">
            <a:extLst>
              <a:ext uri="{FF2B5EF4-FFF2-40B4-BE49-F238E27FC236}">
                <a16:creationId xmlns:a16="http://schemas.microsoft.com/office/drawing/2014/main" id="{AE87735B-8941-60F3-03EE-6ADB3CA7A928}"/>
              </a:ext>
            </a:extLst>
          </p:cNvPr>
          <p:cNvGrpSpPr/>
          <p:nvPr/>
        </p:nvGrpSpPr>
        <p:grpSpPr>
          <a:xfrm>
            <a:off x="4304113" y="5181309"/>
            <a:ext cx="3398760" cy="203040"/>
            <a:chOff x="4304113" y="5181309"/>
            <a:chExt cx="3398760" cy="20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E19560A1-4CBE-07DB-9808-8690BD9F4ED9}"/>
                    </a:ext>
                  </a:extLst>
                </p14:cNvPr>
                <p14:cNvContentPartPr/>
                <p14:nvPr/>
              </p14:nvContentPartPr>
              <p14:xfrm>
                <a:off x="4304113" y="5253669"/>
                <a:ext cx="1966320" cy="130680"/>
              </p14:xfrm>
            </p:contentPart>
          </mc:Choice>
          <mc:Fallback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E19560A1-4CBE-07DB-9808-8690BD9F4ED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95113" y="5245029"/>
                  <a:ext cx="1983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B5477366-0B3E-E3D2-26B3-EFB022D8D5B6}"/>
                    </a:ext>
                  </a:extLst>
                </p14:cNvPr>
                <p14:cNvContentPartPr/>
                <p14:nvPr/>
              </p14:nvContentPartPr>
              <p14:xfrm>
                <a:off x="6917353" y="5181309"/>
                <a:ext cx="785520" cy="78480"/>
              </p14:xfrm>
            </p:contentPart>
          </mc:Choice>
          <mc:Fallback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B5477366-0B3E-E3D2-26B3-EFB022D8D5B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08353" y="5172669"/>
                  <a:ext cx="803160" cy="9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筆跡 12">
                <a:extLst>
                  <a:ext uri="{FF2B5EF4-FFF2-40B4-BE49-F238E27FC236}">
                    <a16:creationId xmlns:a16="http://schemas.microsoft.com/office/drawing/2014/main" id="{46A01376-DD50-F8B9-D079-2A001B161E28}"/>
                  </a:ext>
                </a:extLst>
              </p14:cNvPr>
              <p14:cNvContentPartPr/>
              <p14:nvPr/>
            </p14:nvContentPartPr>
            <p14:xfrm>
              <a:off x="1819393" y="5531949"/>
              <a:ext cx="1063440" cy="91800"/>
            </p14:xfrm>
          </p:contentPart>
        </mc:Choice>
        <mc:Fallback>
          <p:pic>
            <p:nvPicPr>
              <p:cNvPr id="13" name="筆跡 12">
                <a:extLst>
                  <a:ext uri="{FF2B5EF4-FFF2-40B4-BE49-F238E27FC236}">
                    <a16:creationId xmlns:a16="http://schemas.microsoft.com/office/drawing/2014/main" id="{46A01376-DD50-F8B9-D079-2A001B161E2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10393" y="5523309"/>
                <a:ext cx="1081080" cy="109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31FDCDF-862F-4130-9AC2-74FFC425A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692" y="346499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Binding of Instructions and Data to Memory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EEA4A90-B04E-4456-A1FE-DC4568DFF5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2692" y="1334278"/>
            <a:ext cx="7665488" cy="3860736"/>
          </a:xfrm>
        </p:spPr>
        <p:txBody>
          <a:bodyPr/>
          <a:lstStyle/>
          <a:p>
            <a:r>
              <a:rPr kumimoji="0" lang="en-US" altLang="en-US" dirty="0"/>
              <a:t>Address binding of instructions and data to memory addresses can happen at three different stages</a:t>
            </a:r>
          </a:p>
          <a:p>
            <a:pPr lvl="1"/>
            <a:r>
              <a:rPr lang="en-US" altLang="en-US" b="1" dirty="0"/>
              <a:t>Compile time</a:t>
            </a:r>
            <a:r>
              <a:rPr lang="en-US" altLang="en-US" dirty="0"/>
              <a:t>:  If memory location known a priori,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absolute code </a:t>
            </a:r>
            <a:r>
              <a:rPr lang="en-US" altLang="en-US" dirty="0"/>
              <a:t>can be generated; must recompile code if starting location changes</a:t>
            </a:r>
          </a:p>
          <a:p>
            <a:pPr lvl="1"/>
            <a:r>
              <a:rPr lang="en-US" altLang="en-US" b="1" dirty="0"/>
              <a:t>Load time</a:t>
            </a:r>
            <a:r>
              <a:rPr lang="en-US" altLang="en-US" dirty="0"/>
              <a:t>:  Must generate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relocatable code </a:t>
            </a:r>
            <a:r>
              <a:rPr lang="en-US" altLang="en-US" dirty="0"/>
              <a:t>if memory location is not known at compile time</a:t>
            </a:r>
          </a:p>
          <a:p>
            <a:pPr lvl="1"/>
            <a:r>
              <a:rPr lang="en-US" altLang="en-US" b="1" dirty="0"/>
              <a:t>Execution time</a:t>
            </a:r>
            <a:r>
              <a:rPr lang="en-US" altLang="en-US" dirty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 dirty="0"/>
              <a:t>Need hardware support for address maps (e.g., base and limit</a:t>
            </a:r>
            <a:r>
              <a:rPr lang="en-US" altLang="en-US" i="1" dirty="0"/>
              <a:t> </a:t>
            </a:r>
            <a:r>
              <a:rPr lang="en-US" altLang="en-US" dirty="0"/>
              <a:t>registers)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8AAB695-E806-F39E-31FA-5EB674340D85}"/>
              </a:ext>
            </a:extLst>
          </p:cNvPr>
          <p:cNvGrpSpPr/>
          <p:nvPr/>
        </p:nvGrpSpPr>
        <p:grpSpPr>
          <a:xfrm>
            <a:off x="6132913" y="2190789"/>
            <a:ext cx="2151000" cy="165600"/>
            <a:chOff x="6132913" y="2190789"/>
            <a:chExt cx="2151000" cy="16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筆跡 2">
                  <a:extLst>
                    <a:ext uri="{FF2B5EF4-FFF2-40B4-BE49-F238E27FC236}">
                      <a16:creationId xmlns:a16="http://schemas.microsoft.com/office/drawing/2014/main" id="{CE58498D-1E76-EC7C-3241-A1BADC581585}"/>
                    </a:ext>
                  </a:extLst>
                </p14:cNvPr>
                <p14:cNvContentPartPr/>
                <p14:nvPr/>
              </p14:nvContentPartPr>
              <p14:xfrm>
                <a:off x="6132913" y="2284029"/>
                <a:ext cx="499320" cy="72360"/>
              </p14:xfrm>
            </p:contentPart>
          </mc:Choice>
          <mc:Fallback>
            <p:pic>
              <p:nvPicPr>
                <p:cNvPr id="3" name="筆跡 2">
                  <a:extLst>
                    <a:ext uri="{FF2B5EF4-FFF2-40B4-BE49-F238E27FC236}">
                      <a16:creationId xmlns:a16="http://schemas.microsoft.com/office/drawing/2014/main" id="{CE58498D-1E76-EC7C-3241-A1BADC58158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24273" y="2275029"/>
                  <a:ext cx="516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筆跡 3">
                  <a:extLst>
                    <a:ext uri="{FF2B5EF4-FFF2-40B4-BE49-F238E27FC236}">
                      <a16:creationId xmlns:a16="http://schemas.microsoft.com/office/drawing/2014/main" id="{36ECF569-6C83-01FD-1198-D610D29A39B1}"/>
                    </a:ext>
                  </a:extLst>
                </p14:cNvPr>
                <p14:cNvContentPartPr/>
                <p14:nvPr/>
              </p14:nvContentPartPr>
              <p14:xfrm>
                <a:off x="6895753" y="2190789"/>
                <a:ext cx="1388160" cy="164880"/>
              </p14:xfrm>
            </p:contentPart>
          </mc:Choice>
          <mc:Fallback>
            <p:pic>
              <p:nvPicPr>
                <p:cNvPr id="4" name="筆跡 3">
                  <a:extLst>
                    <a:ext uri="{FF2B5EF4-FFF2-40B4-BE49-F238E27FC236}">
                      <a16:creationId xmlns:a16="http://schemas.microsoft.com/office/drawing/2014/main" id="{36ECF569-6C83-01FD-1198-D610D29A39B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86753" y="2182149"/>
                  <a:ext cx="1405800" cy="18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1CBB7C22-3A22-B53C-01EC-B02217EBD80C}"/>
                  </a:ext>
                </a:extLst>
              </p14:cNvPr>
              <p14:cNvContentPartPr/>
              <p14:nvPr/>
            </p14:nvContentPartPr>
            <p14:xfrm>
              <a:off x="2469193" y="2576709"/>
              <a:ext cx="624240" cy="7452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1CBB7C22-3A22-B53C-01EC-B02217EBD8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60553" y="2568069"/>
                <a:ext cx="6418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E427E5E1-AC3F-FC31-78BF-FECD231E36E3}"/>
                  </a:ext>
                </a:extLst>
              </p14:cNvPr>
              <p14:cNvContentPartPr/>
              <p14:nvPr/>
            </p14:nvContentPartPr>
            <p14:xfrm>
              <a:off x="4192873" y="2596509"/>
              <a:ext cx="917640" cy="56160"/>
            </p14:xfrm>
          </p:contentPart>
        </mc:Choice>
        <mc:Fallback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E427E5E1-AC3F-FC31-78BF-FECD231E3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84233" y="2587509"/>
                <a:ext cx="9352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80B1516F-01DF-E8F3-87F4-B36C6525676F}"/>
                  </a:ext>
                </a:extLst>
              </p14:cNvPr>
              <p14:cNvContentPartPr/>
              <p14:nvPr/>
            </p14:nvContentPartPr>
            <p14:xfrm>
              <a:off x="6824833" y="2571669"/>
              <a:ext cx="861120" cy="59040"/>
            </p14:xfrm>
          </p:contentPart>
        </mc:Choice>
        <mc:Fallback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80B1516F-01DF-E8F3-87F4-B36C652567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16193" y="2562669"/>
                <a:ext cx="8787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05E09E3E-70E6-1320-A997-EF78336E3FD7}"/>
                  </a:ext>
                </a:extLst>
              </p14:cNvPr>
              <p14:cNvContentPartPr/>
              <p14:nvPr/>
            </p14:nvContentPartPr>
            <p14:xfrm>
              <a:off x="1681153" y="2802069"/>
              <a:ext cx="793800" cy="25200"/>
            </p14:xfrm>
          </p:contentPart>
        </mc:Choice>
        <mc:Fallback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05E09E3E-70E6-1320-A997-EF78336E3FD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72153" y="2793069"/>
                <a:ext cx="8114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2DDB321F-73BD-4BC7-3AA8-4C37C991F1F8}"/>
                  </a:ext>
                </a:extLst>
              </p14:cNvPr>
              <p14:cNvContentPartPr/>
              <p14:nvPr/>
            </p14:nvContentPartPr>
            <p14:xfrm>
              <a:off x="4571953" y="3209949"/>
              <a:ext cx="1514520" cy="78120"/>
            </p14:xfrm>
          </p:contentPart>
        </mc:Choice>
        <mc:Fallback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2DDB321F-73BD-4BC7-3AA8-4C37C991F1F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62953" y="3200949"/>
                <a:ext cx="15321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5575E2FA-260A-AE0A-E16B-25AA21DF01D6}"/>
                  </a:ext>
                </a:extLst>
              </p14:cNvPr>
              <p14:cNvContentPartPr/>
              <p14:nvPr/>
            </p14:nvContentPartPr>
            <p14:xfrm>
              <a:off x="6649873" y="3215349"/>
              <a:ext cx="1445760" cy="73440"/>
            </p14:xfrm>
          </p:contentPart>
        </mc:Choice>
        <mc:Fallback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5575E2FA-260A-AE0A-E16B-25AA21DF01D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41233" y="3206349"/>
                <a:ext cx="146340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群組 13">
            <a:extLst>
              <a:ext uri="{FF2B5EF4-FFF2-40B4-BE49-F238E27FC236}">
                <a16:creationId xmlns:a16="http://schemas.microsoft.com/office/drawing/2014/main" id="{B6EE0D81-033B-37D9-1946-A61A1826D838}"/>
              </a:ext>
            </a:extLst>
          </p:cNvPr>
          <p:cNvGrpSpPr/>
          <p:nvPr/>
        </p:nvGrpSpPr>
        <p:grpSpPr>
          <a:xfrm>
            <a:off x="2068873" y="3443229"/>
            <a:ext cx="2495520" cy="122400"/>
            <a:chOff x="2068873" y="3443229"/>
            <a:chExt cx="2495520" cy="12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77197EA7-1A83-5B66-654F-AC7E4821F931}"/>
                    </a:ext>
                  </a:extLst>
                </p14:cNvPr>
                <p14:cNvContentPartPr/>
                <p14:nvPr/>
              </p14:nvContentPartPr>
              <p14:xfrm>
                <a:off x="2068873" y="3443229"/>
                <a:ext cx="839880" cy="122400"/>
              </p14:xfrm>
            </p:contentPart>
          </mc:Choice>
          <mc:Fallback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77197EA7-1A83-5B66-654F-AC7E4821F93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59873" y="3434229"/>
                  <a:ext cx="857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E0E88732-0E1A-EDDE-59CC-2B43635677F1}"/>
                    </a:ext>
                  </a:extLst>
                </p14:cNvPr>
                <p14:cNvContentPartPr/>
                <p14:nvPr/>
              </p14:nvContentPartPr>
              <p14:xfrm>
                <a:off x="3543073" y="3527829"/>
                <a:ext cx="1021320" cy="28800"/>
              </p14:xfrm>
            </p:contentPart>
          </mc:Choice>
          <mc:Fallback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E0E88732-0E1A-EDDE-59CC-2B43635677F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34073" y="3518829"/>
                  <a:ext cx="103896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A992389B-931D-3B12-4D6E-A14A1DFCF551}"/>
                  </a:ext>
                </a:extLst>
              </p14:cNvPr>
              <p14:cNvContentPartPr/>
              <p14:nvPr/>
            </p14:nvContentPartPr>
            <p14:xfrm>
              <a:off x="3643873" y="3767589"/>
              <a:ext cx="1366560" cy="132480"/>
            </p14:xfrm>
          </p:contentPart>
        </mc:Choice>
        <mc:Fallback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A992389B-931D-3B12-4D6E-A14A1DFCF55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35233" y="3758589"/>
                <a:ext cx="1384200" cy="15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群組 17">
            <a:extLst>
              <a:ext uri="{FF2B5EF4-FFF2-40B4-BE49-F238E27FC236}">
                <a16:creationId xmlns:a16="http://schemas.microsoft.com/office/drawing/2014/main" id="{749368CA-04C5-2E53-97BF-A34115BA83F6}"/>
              </a:ext>
            </a:extLst>
          </p:cNvPr>
          <p:cNvGrpSpPr/>
          <p:nvPr/>
        </p:nvGrpSpPr>
        <p:grpSpPr>
          <a:xfrm>
            <a:off x="2724433" y="4682709"/>
            <a:ext cx="3567240" cy="194760"/>
            <a:chOff x="2724433" y="4682709"/>
            <a:chExt cx="3567240" cy="19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6829BAAC-B659-2A2C-22CF-80B8A446F070}"/>
                    </a:ext>
                  </a:extLst>
                </p14:cNvPr>
                <p14:cNvContentPartPr/>
                <p14:nvPr/>
              </p14:nvContentPartPr>
              <p14:xfrm>
                <a:off x="2724433" y="4766229"/>
                <a:ext cx="1665000" cy="111240"/>
              </p14:xfrm>
            </p:contentPart>
          </mc:Choice>
          <mc:Fallback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6829BAAC-B659-2A2C-22CF-80B8A446F07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15433" y="4757589"/>
                  <a:ext cx="1682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FDEE9416-2A67-3718-39F8-A1F97815A00A}"/>
                    </a:ext>
                  </a:extLst>
                </p14:cNvPr>
                <p14:cNvContentPartPr/>
                <p14:nvPr/>
              </p14:nvContentPartPr>
              <p14:xfrm>
                <a:off x="4922593" y="4682709"/>
                <a:ext cx="1369080" cy="164520"/>
              </p14:xfrm>
            </p:contentPart>
          </mc:Choice>
          <mc:Fallback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FDEE9416-2A67-3718-39F8-A1F97815A00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13953" y="4674069"/>
                  <a:ext cx="1386720" cy="182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256429-8A29-4AF1-9F8C-6CD506523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7705" y="239976"/>
            <a:ext cx="7632442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Multistep Processing of a User Program </a:t>
            </a:r>
          </a:p>
        </p:txBody>
      </p:sp>
      <p:pic>
        <p:nvPicPr>
          <p:cNvPr id="11267" name="Picture 4" descr="8">
            <a:extLst>
              <a:ext uri="{FF2B5EF4-FFF2-40B4-BE49-F238E27FC236}">
                <a16:creationId xmlns:a16="http://schemas.microsoft.com/office/drawing/2014/main" id="{75CF92DA-1727-49A0-ABD7-10CB996C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31900"/>
            <a:ext cx="2554287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DB2E476A-348B-471D-E130-4F6D71135C95}"/>
              </a:ext>
            </a:extLst>
          </p:cNvPr>
          <p:cNvGrpSpPr/>
          <p:nvPr/>
        </p:nvGrpSpPr>
        <p:grpSpPr>
          <a:xfrm>
            <a:off x="2708233" y="5135229"/>
            <a:ext cx="443160" cy="343800"/>
            <a:chOff x="2708233" y="5135229"/>
            <a:chExt cx="443160" cy="34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筆跡 1">
                  <a:extLst>
                    <a:ext uri="{FF2B5EF4-FFF2-40B4-BE49-F238E27FC236}">
                      <a16:creationId xmlns:a16="http://schemas.microsoft.com/office/drawing/2014/main" id="{E49B7439-16FA-90E8-1F9F-052501A6F1B0}"/>
                    </a:ext>
                  </a:extLst>
                </p14:cNvPr>
                <p14:cNvContentPartPr/>
                <p14:nvPr/>
              </p14:nvContentPartPr>
              <p14:xfrm>
                <a:off x="2708233" y="5162949"/>
                <a:ext cx="178920" cy="289440"/>
              </p14:xfrm>
            </p:contentPart>
          </mc:Choice>
          <mc:Fallback>
            <p:pic>
              <p:nvPicPr>
                <p:cNvPr id="2" name="筆跡 1">
                  <a:extLst>
                    <a:ext uri="{FF2B5EF4-FFF2-40B4-BE49-F238E27FC236}">
                      <a16:creationId xmlns:a16="http://schemas.microsoft.com/office/drawing/2014/main" id="{E49B7439-16FA-90E8-1F9F-052501A6F1B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99593" y="5154309"/>
                  <a:ext cx="1965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筆跡 2">
                  <a:extLst>
                    <a:ext uri="{FF2B5EF4-FFF2-40B4-BE49-F238E27FC236}">
                      <a16:creationId xmlns:a16="http://schemas.microsoft.com/office/drawing/2014/main" id="{FAB78A0B-9417-A6EE-CA89-C78D835F42C9}"/>
                    </a:ext>
                  </a:extLst>
                </p14:cNvPr>
                <p14:cNvContentPartPr/>
                <p14:nvPr/>
              </p14:nvContentPartPr>
              <p14:xfrm>
                <a:off x="2982553" y="5135229"/>
                <a:ext cx="15840" cy="343800"/>
              </p14:xfrm>
            </p:contentPart>
          </mc:Choice>
          <mc:Fallback>
            <p:pic>
              <p:nvPicPr>
                <p:cNvPr id="3" name="筆跡 2">
                  <a:extLst>
                    <a:ext uri="{FF2B5EF4-FFF2-40B4-BE49-F238E27FC236}">
                      <a16:creationId xmlns:a16="http://schemas.microsoft.com/office/drawing/2014/main" id="{FAB78A0B-9417-A6EE-CA89-C78D835F42C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73553" y="5126589"/>
                  <a:ext cx="334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筆跡 3">
                  <a:extLst>
                    <a:ext uri="{FF2B5EF4-FFF2-40B4-BE49-F238E27FC236}">
                      <a16:creationId xmlns:a16="http://schemas.microsoft.com/office/drawing/2014/main" id="{EC937CE9-A5D8-105B-6B47-A355BE96AAC8}"/>
                    </a:ext>
                  </a:extLst>
                </p14:cNvPr>
                <p14:cNvContentPartPr/>
                <p14:nvPr/>
              </p14:nvContentPartPr>
              <p14:xfrm>
                <a:off x="3126913" y="5135229"/>
                <a:ext cx="24480" cy="306000"/>
              </p14:xfrm>
            </p:contentPart>
          </mc:Choice>
          <mc:Fallback>
            <p:pic>
              <p:nvPicPr>
                <p:cNvPr id="4" name="筆跡 3">
                  <a:extLst>
                    <a:ext uri="{FF2B5EF4-FFF2-40B4-BE49-F238E27FC236}">
                      <a16:creationId xmlns:a16="http://schemas.microsoft.com/office/drawing/2014/main" id="{EC937CE9-A5D8-105B-6B47-A355BE96AA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17913" y="5126589"/>
                  <a:ext cx="42120" cy="323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12900</TotalTime>
  <Words>3853</Words>
  <Application>Microsoft Office PowerPoint</Application>
  <PresentationFormat>如螢幕大小 (4:3)</PresentationFormat>
  <Paragraphs>487</Paragraphs>
  <Slides>67</Slides>
  <Notes>58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7" baseType="lpstr">
      <vt:lpstr>Monotype Sorts</vt:lpstr>
      <vt:lpstr>Arial</vt:lpstr>
      <vt:lpstr>Courier New</vt:lpstr>
      <vt:lpstr>Helvetica</vt:lpstr>
      <vt:lpstr>Symbol</vt:lpstr>
      <vt:lpstr>Times New Roman</vt:lpstr>
      <vt:lpstr>Verdana</vt:lpstr>
      <vt:lpstr>Webdings</vt:lpstr>
      <vt:lpstr>Wingdings</vt:lpstr>
      <vt:lpstr>os-8</vt:lpstr>
      <vt:lpstr>Chapter 9:  Main Memory</vt:lpstr>
      <vt:lpstr>Chapter 9:  Memory Management</vt:lpstr>
      <vt:lpstr>Objectives</vt:lpstr>
      <vt:lpstr>Background</vt:lpstr>
      <vt:lpstr>Protection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Memory-Management Unit (Cont.)</vt:lpstr>
      <vt:lpstr>Memory-Management Unit (Cont.)</vt:lpstr>
      <vt:lpstr>Dynamic Loading</vt:lpstr>
      <vt:lpstr>Dynamic Linking</vt:lpstr>
      <vt:lpstr>Contiguous Allocation</vt:lpstr>
      <vt:lpstr>Contiguous Allocation (Cont.)</vt:lpstr>
      <vt:lpstr>Hardware Support for Relocation and Limit Registers</vt:lpstr>
      <vt:lpstr> Variable Partition</vt:lpstr>
      <vt:lpstr>Dynamic Storage-Allocation Problem</vt:lpstr>
      <vt:lpstr>Fragmentation</vt:lpstr>
      <vt:lpstr>Fragmentation (Cont.)</vt:lpstr>
      <vt:lpstr>Paging</vt:lpstr>
      <vt:lpstr>Address Translation Scheme</vt:lpstr>
      <vt:lpstr>Paging Hardware</vt:lpstr>
      <vt:lpstr>Paging Model of Logical and  Physical Memory</vt:lpstr>
      <vt:lpstr>Paging Example </vt:lpstr>
      <vt:lpstr>Paging -- Calculating internal fragmentation</vt:lpstr>
      <vt:lpstr>Free Frames</vt:lpstr>
      <vt:lpstr>Implementation of Page Table</vt:lpstr>
      <vt:lpstr>Translation Look-Aside Buffer </vt:lpstr>
      <vt:lpstr>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Oracle SPARC Solaris</vt:lpstr>
      <vt:lpstr>Oracle SPARC Solaris (Cont.)</vt:lpstr>
      <vt:lpstr>Swapping</vt:lpstr>
      <vt:lpstr>Swapping (Cont.)</vt:lpstr>
      <vt:lpstr>Schematic View of Swapping</vt:lpstr>
      <vt:lpstr>Context Switch Time including Swapping</vt:lpstr>
      <vt:lpstr>Context Switch Time and Swapping (Cont.)</vt:lpstr>
      <vt:lpstr>Swapping on Mobile Systems</vt:lpstr>
      <vt:lpstr>Swapping with Paging</vt:lpstr>
      <vt:lpstr>Example: The Intel 32 and 64-bit Architectures</vt:lpstr>
      <vt:lpstr>Example: The Intel IA-32 Architecture</vt:lpstr>
      <vt:lpstr>Example: The Intel IA-32 Architecture (Cont.)</vt:lpstr>
      <vt:lpstr>Logical to Physical Address Translation in IA-32</vt:lpstr>
      <vt:lpstr>Intel IA-32 Segmentation</vt:lpstr>
      <vt:lpstr>Intel IA-32 Paging Architecture</vt:lpstr>
      <vt:lpstr>Intel IA-32 Page Address Extensions</vt:lpstr>
      <vt:lpstr>Intel x86-64</vt:lpstr>
      <vt:lpstr>Example: ARM Architecture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simon</cp:lastModifiedBy>
  <cp:revision>353</cp:revision>
  <cp:lastPrinted>2013-09-30T19:34:56Z</cp:lastPrinted>
  <dcterms:created xsi:type="dcterms:W3CDTF">2011-01-13T23:43:38Z</dcterms:created>
  <dcterms:modified xsi:type="dcterms:W3CDTF">2024-06-04T00:47:50Z</dcterms:modified>
</cp:coreProperties>
</file>